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Sample PPTX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PPTX file contains sample text and an image.</a:t>
            </a:r>
          </a:p>
        </p:txBody>
      </p:sp>
      <p:pic>
        <p:nvPicPr>
          <p:cNvPr id="4" name="Picture 3" descr="sample_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828800"/>
            <a:ext cx="2743200" cy="1371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