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8" r:id="rId8"/>
    <p:sldId id="269" r:id="rId9"/>
    <p:sldId id="270" r:id="rId10"/>
    <p:sldId id="283" r:id="rId11"/>
    <p:sldId id="284" r:id="rId12"/>
    <p:sldId id="282"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7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706E6-158B-579C-A1BF-BC3DF759E77A}" v="46" dt="2022-01-03T19:42:28.425"/>
    <p1510:client id="{4D0D3849-22DF-20FE-3187-D50BF449B7B0}" v="25" dt="2022-01-04T11:00:07.945"/>
    <p1510:client id="{6F23A9AE-3888-EE9F-5D44-06755939A763}" v="28" dt="2021-12-23T13:48:37.916"/>
    <p1510:client id="{86C8B550-D007-3C1D-43EB-064201B4DC7E}" v="6" dt="2021-12-23T18:05:47.759"/>
    <p1510:client id="{984EEED7-8E0D-7DC3-7136-EF92E26417E8}" v="92" dt="2021-12-23T13:40:37.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2"/>
    <p:restoredTop sz="81224"/>
  </p:normalViewPr>
  <p:slideViewPr>
    <p:cSldViewPr snapToGrid="0">
      <p:cViewPr varScale="1">
        <p:scale>
          <a:sx n="103" d="100"/>
          <a:sy n="103" d="100"/>
        </p:scale>
        <p:origin x="1632" y="168"/>
      </p:cViewPr>
      <p:guideLst>
        <p:guide orient="horz" pos="2160"/>
        <p:guide pos="7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197fb7bd70a6d36157196f6b833a516f442c6c34299550e283b9983dc41f5dd::" providerId="AD" clId="Web-{4D0D3849-22DF-20FE-3187-D50BF449B7B0}"/>
    <pc:docChg chg="modSld">
      <pc:chgData name="Guest User" userId="S::urn:spo:anon#5197fb7bd70a6d36157196f6b833a516f442c6c34299550e283b9983dc41f5dd::" providerId="AD" clId="Web-{4D0D3849-22DF-20FE-3187-D50BF449B7B0}" dt="2022-01-04T11:00:07.945" v="24"/>
      <pc:docMkLst>
        <pc:docMk/>
      </pc:docMkLst>
      <pc:sldChg chg="addSp modSp">
        <pc:chgData name="Guest User" userId="S::urn:spo:anon#5197fb7bd70a6d36157196f6b833a516f442c6c34299550e283b9983dc41f5dd::" providerId="AD" clId="Web-{4D0D3849-22DF-20FE-3187-D50BF449B7B0}" dt="2022-01-04T10:59:09.444" v="7" actId="1076"/>
        <pc:sldMkLst>
          <pc:docMk/>
          <pc:sldMk cId="0" sldId="256"/>
        </pc:sldMkLst>
        <pc:spChg chg="add">
          <ac:chgData name="Guest User" userId="S::urn:spo:anon#5197fb7bd70a6d36157196f6b833a516f442c6c34299550e283b9983dc41f5dd::" providerId="AD" clId="Web-{4D0D3849-22DF-20FE-3187-D50BF449B7B0}" dt="2022-01-04T10:58:54.725" v="5"/>
          <ac:spMkLst>
            <pc:docMk/>
            <pc:sldMk cId="0" sldId="256"/>
            <ac:spMk id="4" creationId="{2A624A64-BA24-4B9B-93E9-8DEDD279D08D}"/>
          </ac:spMkLst>
        </pc:spChg>
        <pc:picChg chg="add mod">
          <ac:chgData name="Guest User" userId="S::urn:spo:anon#5197fb7bd70a6d36157196f6b833a516f442c6c34299550e283b9983dc41f5dd::" providerId="AD" clId="Web-{4D0D3849-22DF-20FE-3187-D50BF449B7B0}" dt="2022-01-04T10:59:09.444" v="7" actId="1076"/>
          <ac:picMkLst>
            <pc:docMk/>
            <pc:sldMk cId="0" sldId="256"/>
            <ac:picMk id="2" creationId="{06022EF3-B740-4A30-8AB9-AEF46EAA0BDD}"/>
          </ac:picMkLst>
        </pc:picChg>
      </pc:sldChg>
      <pc:sldChg chg="addSp">
        <pc:chgData name="Guest User" userId="S::urn:spo:anon#5197fb7bd70a6d36157196f6b833a516f442c6c34299550e283b9983dc41f5dd::" providerId="AD" clId="Web-{4D0D3849-22DF-20FE-3187-D50BF449B7B0}" dt="2022-01-04T10:59:27.303" v="8"/>
        <pc:sldMkLst>
          <pc:docMk/>
          <pc:sldMk cId="0" sldId="257"/>
        </pc:sldMkLst>
        <pc:spChg chg="add">
          <ac:chgData name="Guest User" userId="S::urn:spo:anon#5197fb7bd70a6d36157196f6b833a516f442c6c34299550e283b9983dc41f5dd::" providerId="AD" clId="Web-{4D0D3849-22DF-20FE-3187-D50BF449B7B0}" dt="2022-01-04T10:59:27.303" v="8"/>
          <ac:spMkLst>
            <pc:docMk/>
            <pc:sldMk cId="0" sldId="257"/>
            <ac:spMk id="20" creationId="{7F9E3AE1-278A-45F9-A147-68E9AA58A252}"/>
          </ac:spMkLst>
        </pc:spChg>
      </pc:sldChg>
      <pc:sldChg chg="addSp">
        <pc:chgData name="Guest User" userId="S::urn:spo:anon#5197fb7bd70a6d36157196f6b833a516f442c6c34299550e283b9983dc41f5dd::" providerId="AD" clId="Web-{4D0D3849-22DF-20FE-3187-D50BF449B7B0}" dt="2022-01-04T10:59:30.757" v="9"/>
        <pc:sldMkLst>
          <pc:docMk/>
          <pc:sldMk cId="0" sldId="258"/>
        </pc:sldMkLst>
        <pc:spChg chg="add">
          <ac:chgData name="Guest User" userId="S::urn:spo:anon#5197fb7bd70a6d36157196f6b833a516f442c6c34299550e283b9983dc41f5dd::" providerId="AD" clId="Web-{4D0D3849-22DF-20FE-3187-D50BF449B7B0}" dt="2022-01-04T10:59:30.757" v="9"/>
          <ac:spMkLst>
            <pc:docMk/>
            <pc:sldMk cId="0" sldId="258"/>
            <ac:spMk id="17" creationId="{7F9E3AE1-278A-45F9-A147-68E9AA58A252}"/>
          </ac:spMkLst>
        </pc:spChg>
      </pc:sldChg>
      <pc:sldChg chg="addSp">
        <pc:chgData name="Guest User" userId="S::urn:spo:anon#5197fb7bd70a6d36157196f6b833a516f442c6c34299550e283b9983dc41f5dd::" providerId="AD" clId="Web-{4D0D3849-22DF-20FE-3187-D50BF449B7B0}" dt="2022-01-04T10:59:33.225" v="10"/>
        <pc:sldMkLst>
          <pc:docMk/>
          <pc:sldMk cId="0" sldId="259"/>
        </pc:sldMkLst>
        <pc:spChg chg="add">
          <ac:chgData name="Guest User" userId="S::urn:spo:anon#5197fb7bd70a6d36157196f6b833a516f442c6c34299550e283b9983dc41f5dd::" providerId="AD" clId="Web-{4D0D3849-22DF-20FE-3187-D50BF449B7B0}" dt="2022-01-04T10:59:33.225" v="10"/>
          <ac:spMkLst>
            <pc:docMk/>
            <pc:sldMk cId="0" sldId="259"/>
            <ac:spMk id="30" creationId="{7F9E3AE1-278A-45F9-A147-68E9AA58A252}"/>
          </ac:spMkLst>
        </pc:spChg>
      </pc:sldChg>
      <pc:sldChg chg="addSp">
        <pc:chgData name="Guest User" userId="S::urn:spo:anon#5197fb7bd70a6d36157196f6b833a516f442c6c34299550e283b9983dc41f5dd::" providerId="AD" clId="Web-{4D0D3849-22DF-20FE-3187-D50BF449B7B0}" dt="2022-01-04T10:59:35.866" v="11"/>
        <pc:sldMkLst>
          <pc:docMk/>
          <pc:sldMk cId="0" sldId="260"/>
        </pc:sldMkLst>
        <pc:spChg chg="add">
          <ac:chgData name="Guest User" userId="S::urn:spo:anon#5197fb7bd70a6d36157196f6b833a516f442c6c34299550e283b9983dc41f5dd::" providerId="AD" clId="Web-{4D0D3849-22DF-20FE-3187-D50BF449B7B0}" dt="2022-01-04T10:59:35.866" v="11"/>
          <ac:spMkLst>
            <pc:docMk/>
            <pc:sldMk cId="0" sldId="260"/>
            <ac:spMk id="20" creationId="{7F9E3AE1-278A-45F9-A147-68E9AA58A252}"/>
          </ac:spMkLst>
        </pc:spChg>
      </pc:sldChg>
      <pc:sldChg chg="addSp delSp modSp">
        <pc:chgData name="Guest User" userId="S::urn:spo:anon#5197fb7bd70a6d36157196f6b833a516f442c6c34299550e283b9983dc41f5dd::" providerId="AD" clId="Web-{4D0D3849-22DF-20FE-3187-D50BF449B7B0}" dt="2022-01-04T10:59:43.054" v="13"/>
        <pc:sldMkLst>
          <pc:docMk/>
          <pc:sldMk cId="0" sldId="261"/>
        </pc:sldMkLst>
        <pc:spChg chg="add mod">
          <ac:chgData name="Guest User" userId="S::urn:spo:anon#5197fb7bd70a6d36157196f6b833a516f442c6c34299550e283b9983dc41f5dd::" providerId="AD" clId="Web-{4D0D3849-22DF-20FE-3187-D50BF449B7B0}" dt="2022-01-04T10:59:43.054" v="13"/>
          <ac:spMkLst>
            <pc:docMk/>
            <pc:sldMk cId="0" sldId="261"/>
            <ac:spMk id="36" creationId="{7F9E3AE1-278A-45F9-A147-68E9AA58A252}"/>
          </ac:spMkLst>
        </pc:spChg>
        <pc:picChg chg="del">
          <ac:chgData name="Guest User" userId="S::urn:spo:anon#5197fb7bd70a6d36157196f6b833a516f442c6c34299550e283b9983dc41f5dd::" providerId="AD" clId="Web-{4D0D3849-22DF-20FE-3187-D50BF449B7B0}" dt="2022-01-04T10:55:45.595" v="0"/>
          <ac:picMkLst>
            <pc:docMk/>
            <pc:sldMk cId="0" sldId="261"/>
            <ac:picMk id="31" creationId="{4A2AF637-4FBB-CB47-807F-80FBC7B4AD5C}"/>
          </ac:picMkLst>
        </pc:picChg>
      </pc:sldChg>
      <pc:sldChg chg="addSp delSp modSp">
        <pc:chgData name="Guest User" userId="S::urn:spo:anon#5197fb7bd70a6d36157196f6b833a516f442c6c34299550e283b9983dc41f5dd::" providerId="AD" clId="Web-{4D0D3849-22DF-20FE-3187-D50BF449B7B0}" dt="2022-01-04T10:59:47.023" v="15"/>
        <pc:sldMkLst>
          <pc:docMk/>
          <pc:sldMk cId="424569852" sldId="268"/>
        </pc:sldMkLst>
        <pc:spChg chg="add mod">
          <ac:chgData name="Guest User" userId="S::urn:spo:anon#5197fb7bd70a6d36157196f6b833a516f442c6c34299550e283b9983dc41f5dd::" providerId="AD" clId="Web-{4D0D3849-22DF-20FE-3187-D50BF449B7B0}" dt="2022-01-04T10:59:47.023" v="15"/>
          <ac:spMkLst>
            <pc:docMk/>
            <pc:sldMk cId="424569852" sldId="268"/>
            <ac:spMk id="30" creationId="{7F9E3AE1-278A-45F9-A147-68E9AA58A252}"/>
          </ac:spMkLst>
        </pc:spChg>
        <pc:picChg chg="del">
          <ac:chgData name="Guest User" userId="S::urn:spo:anon#5197fb7bd70a6d36157196f6b833a516f442c6c34299550e283b9983dc41f5dd::" providerId="AD" clId="Web-{4D0D3849-22DF-20FE-3187-D50BF449B7B0}" dt="2022-01-04T10:55:48.096" v="1"/>
          <ac:picMkLst>
            <pc:docMk/>
            <pc:sldMk cId="424569852" sldId="268"/>
            <ac:picMk id="10" creationId="{FEDA30B8-4E36-ED45-BB1D-6C9BE64FD514}"/>
          </ac:picMkLst>
        </pc:picChg>
      </pc:sldChg>
      <pc:sldChg chg="addSp delSp modSp">
        <pc:chgData name="Guest User" userId="S::urn:spo:anon#5197fb7bd70a6d36157196f6b833a516f442c6c34299550e283b9983dc41f5dd::" providerId="AD" clId="Web-{4D0D3849-22DF-20FE-3187-D50BF449B7B0}" dt="2022-01-04T10:59:51.882" v="17"/>
        <pc:sldMkLst>
          <pc:docMk/>
          <pc:sldMk cId="392504372" sldId="269"/>
        </pc:sldMkLst>
        <pc:spChg chg="add mod">
          <ac:chgData name="Guest User" userId="S::urn:spo:anon#5197fb7bd70a6d36157196f6b833a516f442c6c34299550e283b9983dc41f5dd::" providerId="AD" clId="Web-{4D0D3849-22DF-20FE-3187-D50BF449B7B0}" dt="2022-01-04T10:59:51.882" v="17"/>
          <ac:spMkLst>
            <pc:docMk/>
            <pc:sldMk cId="392504372" sldId="269"/>
            <ac:spMk id="28" creationId="{7F9E3AE1-278A-45F9-A147-68E9AA58A252}"/>
          </ac:spMkLst>
        </pc:spChg>
        <pc:picChg chg="del">
          <ac:chgData name="Guest User" userId="S::urn:spo:anon#5197fb7bd70a6d36157196f6b833a516f442c6c34299550e283b9983dc41f5dd::" providerId="AD" clId="Web-{4D0D3849-22DF-20FE-3187-D50BF449B7B0}" dt="2022-01-04T10:55:51.596" v="2"/>
          <ac:picMkLst>
            <pc:docMk/>
            <pc:sldMk cId="392504372" sldId="269"/>
            <ac:picMk id="10" creationId="{FEDA30B8-4E36-ED45-BB1D-6C9BE64FD514}"/>
          </ac:picMkLst>
        </pc:picChg>
      </pc:sldChg>
      <pc:sldChg chg="addSp">
        <pc:chgData name="Guest User" userId="S::urn:spo:anon#5197fb7bd70a6d36157196f6b833a516f442c6c34299550e283b9983dc41f5dd::" providerId="AD" clId="Web-{4D0D3849-22DF-20FE-3187-D50BF449B7B0}" dt="2022-01-04T10:59:55.757" v="18"/>
        <pc:sldMkLst>
          <pc:docMk/>
          <pc:sldMk cId="4183511439" sldId="270"/>
        </pc:sldMkLst>
        <pc:spChg chg="add">
          <ac:chgData name="Guest User" userId="S::urn:spo:anon#5197fb7bd70a6d36157196f6b833a516f442c6c34299550e283b9983dc41f5dd::" providerId="AD" clId="Web-{4D0D3849-22DF-20FE-3187-D50BF449B7B0}" dt="2022-01-04T10:59:55.757" v="18"/>
          <ac:spMkLst>
            <pc:docMk/>
            <pc:sldMk cId="4183511439" sldId="270"/>
            <ac:spMk id="27" creationId="{7F9E3AE1-278A-45F9-A147-68E9AA58A252}"/>
          </ac:spMkLst>
        </pc:spChg>
      </pc:sldChg>
      <pc:sldChg chg="addSp modSp">
        <pc:chgData name="Guest User" userId="S::urn:spo:anon#5197fb7bd70a6d36157196f6b833a516f442c6c34299550e283b9983dc41f5dd::" providerId="AD" clId="Web-{4D0D3849-22DF-20FE-3187-D50BF449B7B0}" dt="2022-01-04T11:00:07.945" v="24"/>
        <pc:sldMkLst>
          <pc:docMk/>
          <pc:sldMk cId="0" sldId="282"/>
        </pc:sldMkLst>
        <pc:spChg chg="add mod">
          <ac:chgData name="Guest User" userId="S::urn:spo:anon#5197fb7bd70a6d36157196f6b833a516f442c6c34299550e283b9983dc41f5dd::" providerId="AD" clId="Web-{4D0D3849-22DF-20FE-3187-D50BF449B7B0}" dt="2022-01-04T11:00:07.945" v="24"/>
          <ac:spMkLst>
            <pc:docMk/>
            <pc:sldMk cId="0" sldId="282"/>
            <ac:spMk id="18" creationId="{7F9E3AE1-278A-45F9-A147-68E9AA58A252}"/>
          </ac:spMkLst>
        </pc:spChg>
      </pc:sldChg>
      <pc:sldChg chg="addSp delSp modSp">
        <pc:chgData name="Guest User" userId="S::urn:spo:anon#5197fb7bd70a6d36157196f6b833a516f442c6c34299550e283b9983dc41f5dd::" providerId="AD" clId="Web-{4D0D3849-22DF-20FE-3187-D50BF449B7B0}" dt="2022-01-04T11:00:00.523" v="20"/>
        <pc:sldMkLst>
          <pc:docMk/>
          <pc:sldMk cId="3693914840" sldId="283"/>
        </pc:sldMkLst>
        <pc:spChg chg="add mod">
          <ac:chgData name="Guest User" userId="S::urn:spo:anon#5197fb7bd70a6d36157196f6b833a516f442c6c34299550e283b9983dc41f5dd::" providerId="AD" clId="Web-{4D0D3849-22DF-20FE-3187-D50BF449B7B0}" dt="2022-01-04T11:00:00.523" v="20"/>
          <ac:spMkLst>
            <pc:docMk/>
            <pc:sldMk cId="3693914840" sldId="283"/>
            <ac:spMk id="24" creationId="{7F9E3AE1-278A-45F9-A147-68E9AA58A252}"/>
          </ac:spMkLst>
        </pc:spChg>
        <pc:picChg chg="del">
          <ac:chgData name="Guest User" userId="S::urn:spo:anon#5197fb7bd70a6d36157196f6b833a516f442c6c34299550e283b9983dc41f5dd::" providerId="AD" clId="Web-{4D0D3849-22DF-20FE-3187-D50BF449B7B0}" dt="2022-01-04T10:55:56.346" v="3"/>
          <ac:picMkLst>
            <pc:docMk/>
            <pc:sldMk cId="3693914840" sldId="283"/>
            <ac:picMk id="28" creationId="{C040F6B6-166E-9845-AAAC-B05A108B2733}"/>
          </ac:picMkLst>
        </pc:picChg>
      </pc:sldChg>
      <pc:sldChg chg="addSp delSp modSp">
        <pc:chgData name="Guest User" userId="S::urn:spo:anon#5197fb7bd70a6d36157196f6b833a516f442c6c34299550e283b9983dc41f5dd::" providerId="AD" clId="Web-{4D0D3849-22DF-20FE-3187-D50BF449B7B0}" dt="2022-01-04T11:00:03.929" v="22"/>
        <pc:sldMkLst>
          <pc:docMk/>
          <pc:sldMk cId="2234923942" sldId="284"/>
        </pc:sldMkLst>
        <pc:spChg chg="add mod">
          <ac:chgData name="Guest User" userId="S::urn:spo:anon#5197fb7bd70a6d36157196f6b833a516f442c6c34299550e283b9983dc41f5dd::" providerId="AD" clId="Web-{4D0D3849-22DF-20FE-3187-D50BF449B7B0}" dt="2022-01-04T11:00:03.929" v="22"/>
          <ac:spMkLst>
            <pc:docMk/>
            <pc:sldMk cId="2234923942" sldId="284"/>
            <ac:spMk id="28" creationId="{7F9E3AE1-278A-45F9-A147-68E9AA58A252}"/>
          </ac:spMkLst>
        </pc:spChg>
        <pc:picChg chg="del">
          <ac:chgData name="Guest User" userId="S::urn:spo:anon#5197fb7bd70a6d36157196f6b833a516f442c6c34299550e283b9983dc41f5dd::" providerId="AD" clId="Web-{4D0D3849-22DF-20FE-3187-D50BF449B7B0}" dt="2022-01-04T10:55:58.815" v="4"/>
          <ac:picMkLst>
            <pc:docMk/>
            <pc:sldMk cId="2234923942" sldId="284"/>
            <ac:picMk id="10" creationId="{FEDA30B8-4E36-ED45-BB1D-6C9BE64FD514}"/>
          </ac:picMkLst>
        </pc:picChg>
      </pc:sldChg>
    </pc:docChg>
  </pc:docChgLst>
  <pc:docChgLst>
    <pc:chgData name="Guest User" userId="S::urn:spo:anon#5197fb7bd70a6d36157196f6b833a516f442c6c34299550e283b9983dc41f5dd::" providerId="AD" clId="Web-{6F23A9AE-3888-EE9F-5D44-06755939A763}"/>
    <pc:docChg chg="modSld">
      <pc:chgData name="Guest User" userId="S::urn:spo:anon#5197fb7bd70a6d36157196f6b833a516f442c6c34299550e283b9983dc41f5dd::" providerId="AD" clId="Web-{6F23A9AE-3888-EE9F-5D44-06755939A763}" dt="2021-12-23T13:48:37.120" v="25" actId="20577"/>
      <pc:docMkLst>
        <pc:docMk/>
      </pc:docMkLst>
      <pc:sldChg chg="modSp">
        <pc:chgData name="Guest User" userId="S::urn:spo:anon#5197fb7bd70a6d36157196f6b833a516f442c6c34299550e283b9983dc41f5dd::" providerId="AD" clId="Web-{6F23A9AE-3888-EE9F-5D44-06755939A763}" dt="2021-12-23T13:48:37.120" v="25" actId="20577"/>
        <pc:sldMkLst>
          <pc:docMk/>
          <pc:sldMk cId="0" sldId="257"/>
        </pc:sldMkLst>
        <pc:spChg chg="mod">
          <ac:chgData name="Guest User" userId="S::urn:spo:anon#5197fb7bd70a6d36157196f6b833a516f442c6c34299550e283b9983dc41f5dd::" providerId="AD" clId="Web-{6F23A9AE-3888-EE9F-5D44-06755939A763}" dt="2021-12-23T13:48:37.120" v="25" actId="20577"/>
          <ac:spMkLst>
            <pc:docMk/>
            <pc:sldMk cId="0" sldId="257"/>
            <ac:spMk id="8" creationId="{B6C9DD15-F5DA-464C-B9BF-61FB807069BB}"/>
          </ac:spMkLst>
        </pc:spChg>
      </pc:sldChg>
      <pc:sldChg chg="modSp">
        <pc:chgData name="Guest User" userId="S::urn:spo:anon#5197fb7bd70a6d36157196f6b833a516f442c6c34299550e283b9983dc41f5dd::" providerId="AD" clId="Web-{6F23A9AE-3888-EE9F-5D44-06755939A763}" dt="2021-12-23T13:47:24.227" v="3" actId="1076"/>
        <pc:sldMkLst>
          <pc:docMk/>
          <pc:sldMk cId="0" sldId="261"/>
        </pc:sldMkLst>
        <pc:spChg chg="mod">
          <ac:chgData name="Guest User" userId="S::urn:spo:anon#5197fb7bd70a6d36157196f6b833a516f442c6c34299550e283b9983dc41f5dd::" providerId="AD" clId="Web-{6F23A9AE-3888-EE9F-5D44-06755939A763}" dt="2021-12-23T13:47:24.227" v="2" actId="1076"/>
          <ac:spMkLst>
            <pc:docMk/>
            <pc:sldMk cId="0" sldId="261"/>
            <ac:spMk id="17" creationId="{51979EE5-2614-BF46-986E-887EEEF55980}"/>
          </ac:spMkLst>
        </pc:spChg>
        <pc:picChg chg="mod">
          <ac:chgData name="Guest User" userId="S::urn:spo:anon#5197fb7bd70a6d36157196f6b833a516f442c6c34299550e283b9983dc41f5dd::" providerId="AD" clId="Web-{6F23A9AE-3888-EE9F-5D44-06755939A763}" dt="2021-12-23T13:47:24.227" v="3" actId="1076"/>
          <ac:picMkLst>
            <pc:docMk/>
            <pc:sldMk cId="0" sldId="261"/>
            <ac:picMk id="18" creationId="{5F52B00D-3D9F-F24E-B6E4-6A8179884345}"/>
          </ac:picMkLst>
        </pc:picChg>
      </pc:sldChg>
      <pc:sldChg chg="addSp delSp">
        <pc:chgData name="Guest User" userId="S::urn:spo:anon#5197fb7bd70a6d36157196f6b833a516f442c6c34299550e283b9983dc41f5dd::" providerId="AD" clId="Web-{6F23A9AE-3888-EE9F-5D44-06755939A763}" dt="2021-12-23T13:47:34.149" v="7"/>
        <pc:sldMkLst>
          <pc:docMk/>
          <pc:sldMk cId="424569852" sldId="268"/>
        </pc:sldMkLst>
        <pc:spChg chg="add">
          <ac:chgData name="Guest User" userId="S::urn:spo:anon#5197fb7bd70a6d36157196f6b833a516f442c6c34299550e283b9983dc41f5dd::" providerId="AD" clId="Web-{6F23A9AE-3888-EE9F-5D44-06755939A763}" dt="2021-12-23T13:47:34.149" v="6"/>
          <ac:spMkLst>
            <pc:docMk/>
            <pc:sldMk cId="424569852" sldId="268"/>
            <ac:spMk id="2" creationId="{0EFD8A70-D36C-4B99-A9C8-0EC2B77F9D45}"/>
          </ac:spMkLst>
        </pc:spChg>
        <pc:spChg chg="del">
          <ac:chgData name="Guest User" userId="S::urn:spo:anon#5197fb7bd70a6d36157196f6b833a516f442c6c34299550e283b9983dc41f5dd::" providerId="AD" clId="Web-{6F23A9AE-3888-EE9F-5D44-06755939A763}" dt="2021-12-23T13:47:33.181" v="5"/>
          <ac:spMkLst>
            <pc:docMk/>
            <pc:sldMk cId="424569852" sldId="268"/>
            <ac:spMk id="30" creationId="{162C9D52-1B2C-AE41-BA94-CC66E3572CD1}"/>
          </ac:spMkLst>
        </pc:spChg>
        <pc:picChg chg="add">
          <ac:chgData name="Guest User" userId="S::urn:spo:anon#5197fb7bd70a6d36157196f6b833a516f442c6c34299550e283b9983dc41f5dd::" providerId="AD" clId="Web-{6F23A9AE-3888-EE9F-5D44-06755939A763}" dt="2021-12-23T13:47:34.149" v="7"/>
          <ac:picMkLst>
            <pc:docMk/>
            <pc:sldMk cId="424569852" sldId="268"/>
            <ac:picMk id="4" creationId="{C59D59B6-2CD6-4AF5-AB80-107EDA882AA6}"/>
          </ac:picMkLst>
        </pc:picChg>
        <pc:picChg chg="del">
          <ac:chgData name="Guest User" userId="S::urn:spo:anon#5197fb7bd70a6d36157196f6b833a516f442c6c34299550e283b9983dc41f5dd::" providerId="AD" clId="Web-{6F23A9AE-3888-EE9F-5D44-06755939A763}" dt="2021-12-23T13:47:31.821" v="4"/>
          <ac:picMkLst>
            <pc:docMk/>
            <pc:sldMk cId="424569852" sldId="268"/>
            <ac:picMk id="31" creationId="{90167C7C-BF97-A44F-B57E-3366B76D25A1}"/>
          </ac:picMkLst>
        </pc:picChg>
      </pc:sldChg>
      <pc:sldChg chg="addSp delSp">
        <pc:chgData name="Guest User" userId="S::urn:spo:anon#5197fb7bd70a6d36157196f6b833a516f442c6c34299550e283b9983dc41f5dd::" providerId="AD" clId="Web-{6F23A9AE-3888-EE9F-5D44-06755939A763}" dt="2021-12-23T13:47:41.868" v="11"/>
        <pc:sldMkLst>
          <pc:docMk/>
          <pc:sldMk cId="392504372" sldId="269"/>
        </pc:sldMkLst>
        <pc:spChg chg="add">
          <ac:chgData name="Guest User" userId="S::urn:spo:anon#5197fb7bd70a6d36157196f6b833a516f442c6c34299550e283b9983dc41f5dd::" providerId="AD" clId="Web-{6F23A9AE-3888-EE9F-5D44-06755939A763}" dt="2021-12-23T13:47:41.853" v="10"/>
          <ac:spMkLst>
            <pc:docMk/>
            <pc:sldMk cId="392504372" sldId="269"/>
            <ac:spMk id="2" creationId="{EAAF5E4E-E53F-44C3-83D3-808D6E8FC462}"/>
          </ac:spMkLst>
        </pc:spChg>
        <pc:spChg chg="del">
          <ac:chgData name="Guest User" userId="S::urn:spo:anon#5197fb7bd70a6d36157196f6b833a516f442c6c34299550e283b9983dc41f5dd::" providerId="AD" clId="Web-{6F23A9AE-3888-EE9F-5D44-06755939A763}" dt="2021-12-23T13:47:40.712" v="9"/>
          <ac:spMkLst>
            <pc:docMk/>
            <pc:sldMk cId="392504372" sldId="269"/>
            <ac:spMk id="28" creationId="{88075465-C6B1-AE4C-A196-2DF1435D80FA}"/>
          </ac:spMkLst>
        </pc:spChg>
        <pc:picChg chg="add">
          <ac:chgData name="Guest User" userId="S::urn:spo:anon#5197fb7bd70a6d36157196f6b833a516f442c6c34299550e283b9983dc41f5dd::" providerId="AD" clId="Web-{6F23A9AE-3888-EE9F-5D44-06755939A763}" dt="2021-12-23T13:47:41.868" v="11"/>
          <ac:picMkLst>
            <pc:docMk/>
            <pc:sldMk cId="392504372" sldId="269"/>
            <ac:picMk id="3" creationId="{909300A1-9F01-4204-8AAB-FAB9E75BAF5E}"/>
          </ac:picMkLst>
        </pc:picChg>
        <pc:picChg chg="del">
          <ac:chgData name="Guest User" userId="S::urn:spo:anon#5197fb7bd70a6d36157196f6b833a516f442c6c34299550e283b9983dc41f5dd::" providerId="AD" clId="Web-{6F23A9AE-3888-EE9F-5D44-06755939A763}" dt="2021-12-23T13:47:38.056" v="8"/>
          <ac:picMkLst>
            <pc:docMk/>
            <pc:sldMk cId="392504372" sldId="269"/>
            <ac:picMk id="29" creationId="{3FD75905-4830-F447-9FD5-0697849B8D4B}"/>
          </ac:picMkLst>
        </pc:picChg>
      </pc:sldChg>
      <pc:sldChg chg="addSp delSp">
        <pc:chgData name="Guest User" userId="S::urn:spo:anon#5197fb7bd70a6d36157196f6b833a516f442c6c34299550e283b9983dc41f5dd::" providerId="AD" clId="Web-{6F23A9AE-3888-EE9F-5D44-06755939A763}" dt="2021-12-23T13:47:50.165" v="15"/>
        <pc:sldMkLst>
          <pc:docMk/>
          <pc:sldMk cId="4183511439" sldId="270"/>
        </pc:sldMkLst>
        <pc:spChg chg="add">
          <ac:chgData name="Guest User" userId="S::urn:spo:anon#5197fb7bd70a6d36157196f6b833a516f442c6c34299550e283b9983dc41f5dd::" providerId="AD" clId="Web-{6F23A9AE-3888-EE9F-5D44-06755939A763}" dt="2021-12-23T13:47:50.165" v="14"/>
          <ac:spMkLst>
            <pc:docMk/>
            <pc:sldMk cId="4183511439" sldId="270"/>
            <ac:spMk id="2" creationId="{0B6DA0A3-E969-449C-8C9E-78486BED846C}"/>
          </ac:spMkLst>
        </pc:spChg>
        <pc:spChg chg="del">
          <ac:chgData name="Guest User" userId="S::urn:spo:anon#5197fb7bd70a6d36157196f6b833a516f442c6c34299550e283b9983dc41f5dd::" providerId="AD" clId="Web-{6F23A9AE-3888-EE9F-5D44-06755939A763}" dt="2021-12-23T13:47:49.228" v="13"/>
          <ac:spMkLst>
            <pc:docMk/>
            <pc:sldMk cId="4183511439" sldId="270"/>
            <ac:spMk id="35" creationId="{493F9C7F-90B8-D746-A8F2-AAD85169E415}"/>
          </ac:spMkLst>
        </pc:spChg>
        <pc:picChg chg="add">
          <ac:chgData name="Guest User" userId="S::urn:spo:anon#5197fb7bd70a6d36157196f6b833a516f442c6c34299550e283b9983dc41f5dd::" providerId="AD" clId="Web-{6F23A9AE-3888-EE9F-5D44-06755939A763}" dt="2021-12-23T13:47:50.165" v="15"/>
          <ac:picMkLst>
            <pc:docMk/>
            <pc:sldMk cId="4183511439" sldId="270"/>
            <ac:picMk id="3" creationId="{0F3B4F22-59A9-45FE-81E9-97D320233575}"/>
          </ac:picMkLst>
        </pc:picChg>
        <pc:picChg chg="del">
          <ac:chgData name="Guest User" userId="S::urn:spo:anon#5197fb7bd70a6d36157196f6b833a516f442c6c34299550e283b9983dc41f5dd::" providerId="AD" clId="Web-{6F23A9AE-3888-EE9F-5D44-06755939A763}" dt="2021-12-23T13:47:46.962" v="12"/>
          <ac:picMkLst>
            <pc:docMk/>
            <pc:sldMk cId="4183511439" sldId="270"/>
            <ac:picMk id="36" creationId="{9433791F-C403-2F48-A5A2-7B0AFE26464C}"/>
          </ac:picMkLst>
        </pc:picChg>
      </pc:sldChg>
      <pc:sldChg chg="addSp delSp">
        <pc:chgData name="Guest User" userId="S::urn:spo:anon#5197fb7bd70a6d36157196f6b833a516f442c6c34299550e283b9983dc41f5dd::" providerId="AD" clId="Web-{6F23A9AE-3888-EE9F-5D44-06755939A763}" dt="2021-12-23T13:47:56.337" v="19"/>
        <pc:sldMkLst>
          <pc:docMk/>
          <pc:sldMk cId="3693914840" sldId="283"/>
        </pc:sldMkLst>
        <pc:spChg chg="add">
          <ac:chgData name="Guest User" userId="S::urn:spo:anon#5197fb7bd70a6d36157196f6b833a516f442c6c34299550e283b9983dc41f5dd::" providerId="AD" clId="Web-{6F23A9AE-3888-EE9F-5D44-06755939A763}" dt="2021-12-23T13:47:56.322" v="18"/>
          <ac:spMkLst>
            <pc:docMk/>
            <pc:sldMk cId="3693914840" sldId="283"/>
            <ac:spMk id="3" creationId="{6F433B7A-AE86-496D-8125-CF0B581AFF7E}"/>
          </ac:spMkLst>
        </pc:spChg>
        <pc:spChg chg="del">
          <ac:chgData name="Guest User" userId="S::urn:spo:anon#5197fb7bd70a6d36157196f6b833a516f442c6c34299550e283b9983dc41f5dd::" providerId="AD" clId="Web-{6F23A9AE-3888-EE9F-5D44-06755939A763}" dt="2021-12-23T13:47:55.259" v="17"/>
          <ac:spMkLst>
            <pc:docMk/>
            <pc:sldMk cId="3693914840" sldId="283"/>
            <ac:spMk id="18" creationId="{FCBE43C4-453F-3243-96C8-C9EFE6DE7F5F}"/>
          </ac:spMkLst>
        </pc:spChg>
        <pc:picChg chg="add">
          <ac:chgData name="Guest User" userId="S::urn:spo:anon#5197fb7bd70a6d36157196f6b833a516f442c6c34299550e283b9983dc41f5dd::" providerId="AD" clId="Web-{6F23A9AE-3888-EE9F-5D44-06755939A763}" dt="2021-12-23T13:47:56.337" v="19"/>
          <ac:picMkLst>
            <pc:docMk/>
            <pc:sldMk cId="3693914840" sldId="283"/>
            <ac:picMk id="4" creationId="{FF19E8D6-3BF0-4A7E-8721-9601465605F4}"/>
          </ac:picMkLst>
        </pc:picChg>
        <pc:picChg chg="del">
          <ac:chgData name="Guest User" userId="S::urn:spo:anon#5197fb7bd70a6d36157196f6b833a516f442c6c34299550e283b9983dc41f5dd::" providerId="AD" clId="Web-{6F23A9AE-3888-EE9F-5D44-06755939A763}" dt="2021-12-23T13:47:53.962" v="16"/>
          <ac:picMkLst>
            <pc:docMk/>
            <pc:sldMk cId="3693914840" sldId="283"/>
            <ac:picMk id="24" creationId="{2DE743A2-1C1D-E44A-97EF-DB8F185E26D1}"/>
          </ac:picMkLst>
        </pc:picChg>
      </pc:sldChg>
      <pc:sldChg chg="addSp delSp modSp">
        <pc:chgData name="Guest User" userId="S::urn:spo:anon#5197fb7bd70a6d36157196f6b833a516f442c6c34299550e283b9983dc41f5dd::" providerId="AD" clId="Web-{6F23A9AE-3888-EE9F-5D44-06755939A763}" dt="2021-12-23T13:48:19.510" v="24"/>
        <pc:sldMkLst>
          <pc:docMk/>
          <pc:sldMk cId="2234923942" sldId="284"/>
        </pc:sldMkLst>
        <pc:spChg chg="add">
          <ac:chgData name="Guest User" userId="S::urn:spo:anon#5197fb7bd70a6d36157196f6b833a516f442c6c34299550e283b9983dc41f5dd::" providerId="AD" clId="Web-{6F23A9AE-3888-EE9F-5D44-06755939A763}" dt="2021-12-23T13:48:19.494" v="23"/>
          <ac:spMkLst>
            <pc:docMk/>
            <pc:sldMk cId="2234923942" sldId="284"/>
            <ac:spMk id="2" creationId="{B83AB2CB-5818-4310-9DE2-B6BD64E8859B}"/>
          </ac:spMkLst>
        </pc:spChg>
        <pc:spChg chg="del mod">
          <ac:chgData name="Guest User" userId="S::urn:spo:anon#5197fb7bd70a6d36157196f6b833a516f442c6c34299550e283b9983dc41f5dd::" providerId="AD" clId="Web-{6F23A9AE-3888-EE9F-5D44-06755939A763}" dt="2021-12-23T13:48:18.416" v="22"/>
          <ac:spMkLst>
            <pc:docMk/>
            <pc:sldMk cId="2234923942" sldId="284"/>
            <ac:spMk id="28" creationId="{53396237-3369-9040-AA52-E646B7645B97}"/>
          </ac:spMkLst>
        </pc:spChg>
        <pc:picChg chg="add">
          <ac:chgData name="Guest User" userId="S::urn:spo:anon#5197fb7bd70a6d36157196f6b833a516f442c6c34299550e283b9983dc41f5dd::" providerId="AD" clId="Web-{6F23A9AE-3888-EE9F-5D44-06755939A763}" dt="2021-12-23T13:48:19.510" v="24"/>
          <ac:picMkLst>
            <pc:docMk/>
            <pc:sldMk cId="2234923942" sldId="284"/>
            <ac:picMk id="3" creationId="{F0D7E09C-9D4A-4743-B12A-76891149F81E}"/>
          </ac:picMkLst>
        </pc:picChg>
        <pc:picChg chg="del">
          <ac:chgData name="Guest User" userId="S::urn:spo:anon#5197fb7bd70a6d36157196f6b833a516f442c6c34299550e283b9983dc41f5dd::" providerId="AD" clId="Web-{6F23A9AE-3888-EE9F-5D44-06755939A763}" dt="2021-12-23T13:48:15.916" v="20"/>
          <ac:picMkLst>
            <pc:docMk/>
            <pc:sldMk cId="2234923942" sldId="284"/>
            <ac:picMk id="29" creationId="{8467B615-121E-DA41-8F21-8B3DAFE3BF09}"/>
          </ac:picMkLst>
        </pc:picChg>
      </pc:sldChg>
    </pc:docChg>
  </pc:docChgLst>
  <pc:docChgLst>
    <pc:chgData name="Sara Dunn" userId="S::sdunn@thecargoagency.com::8a2d4212-cb0f-4cf6-ac9e-8b384f31a1c8" providerId="AD" clId="Web-{86C8B550-D007-3C1D-43EB-064201B4DC7E}"/>
    <pc:docChg chg="modSld">
      <pc:chgData name="Sara Dunn" userId="S::sdunn@thecargoagency.com::8a2d4212-cb0f-4cf6-ac9e-8b384f31a1c8" providerId="AD" clId="Web-{86C8B550-D007-3C1D-43EB-064201B4DC7E}" dt="2021-12-23T18:05:47.759" v="5" actId="14100"/>
      <pc:docMkLst>
        <pc:docMk/>
      </pc:docMkLst>
      <pc:sldChg chg="modSp">
        <pc:chgData name="Sara Dunn" userId="S::sdunn@thecargoagency.com::8a2d4212-cb0f-4cf6-ac9e-8b384f31a1c8" providerId="AD" clId="Web-{86C8B550-D007-3C1D-43EB-064201B4DC7E}" dt="2021-12-23T18:03:42.989" v="2" actId="1076"/>
        <pc:sldMkLst>
          <pc:docMk/>
          <pc:sldMk cId="0" sldId="261"/>
        </pc:sldMkLst>
        <pc:picChg chg="mod">
          <ac:chgData name="Sara Dunn" userId="S::sdunn@thecargoagency.com::8a2d4212-cb0f-4cf6-ac9e-8b384f31a1c8" providerId="AD" clId="Web-{86C8B550-D007-3C1D-43EB-064201B4DC7E}" dt="2021-12-23T18:03:42.989" v="2" actId="1076"/>
          <ac:picMkLst>
            <pc:docMk/>
            <pc:sldMk cId="0" sldId="261"/>
            <ac:picMk id="28" creationId="{666338F3-D172-2E45-B0AF-1AA709F0A6A5}"/>
          </ac:picMkLst>
        </pc:picChg>
      </pc:sldChg>
      <pc:sldChg chg="modSp">
        <pc:chgData name="Sara Dunn" userId="S::sdunn@thecargoagency.com::8a2d4212-cb0f-4cf6-ac9e-8b384f31a1c8" providerId="AD" clId="Web-{86C8B550-D007-3C1D-43EB-064201B4DC7E}" dt="2021-12-23T18:05:47.759" v="5" actId="14100"/>
        <pc:sldMkLst>
          <pc:docMk/>
          <pc:sldMk cId="4183511439" sldId="270"/>
        </pc:sldMkLst>
        <pc:spChg chg="mod">
          <ac:chgData name="Sara Dunn" userId="S::sdunn@thecargoagency.com::8a2d4212-cb0f-4cf6-ac9e-8b384f31a1c8" providerId="AD" clId="Web-{86C8B550-D007-3C1D-43EB-064201B4DC7E}" dt="2021-12-23T18:05:47.759" v="5" actId="14100"/>
          <ac:spMkLst>
            <pc:docMk/>
            <pc:sldMk cId="4183511439" sldId="270"/>
            <ac:spMk id="25" creationId="{431F3BDF-32B8-2A4C-8D09-75205926B1EC}"/>
          </ac:spMkLst>
        </pc:spChg>
      </pc:sldChg>
    </pc:docChg>
  </pc:docChgLst>
  <pc:docChgLst>
    <pc:chgData name="Guest User" userId="S::urn:spo:anon#5197fb7bd70a6d36157196f6b833a516f442c6c34299550e283b9983dc41f5dd::" providerId="AD" clId="Web-{984EEED7-8E0D-7DC3-7136-EF92E26417E8}"/>
    <pc:docChg chg="modSld">
      <pc:chgData name="Guest User" userId="S::urn:spo:anon#5197fb7bd70a6d36157196f6b833a516f442c6c34299550e283b9983dc41f5dd::" providerId="AD" clId="Web-{984EEED7-8E0D-7DC3-7136-EF92E26417E8}" dt="2021-12-23T13:40:36.866" v="84" actId="20577"/>
      <pc:docMkLst>
        <pc:docMk/>
      </pc:docMkLst>
      <pc:sldChg chg="modSp">
        <pc:chgData name="Guest User" userId="S::urn:spo:anon#5197fb7bd70a6d36157196f6b833a516f442c6c34299550e283b9983dc41f5dd::" providerId="AD" clId="Web-{984EEED7-8E0D-7DC3-7136-EF92E26417E8}" dt="2021-12-23T13:27:13.412" v="5" actId="20577"/>
        <pc:sldMkLst>
          <pc:docMk/>
          <pc:sldMk cId="0" sldId="257"/>
        </pc:sldMkLst>
        <pc:spChg chg="mod">
          <ac:chgData name="Guest User" userId="S::urn:spo:anon#5197fb7bd70a6d36157196f6b833a516f442c6c34299550e283b9983dc41f5dd::" providerId="AD" clId="Web-{984EEED7-8E0D-7DC3-7136-EF92E26417E8}" dt="2021-12-23T13:27:13.412" v="5" actId="20577"/>
          <ac:spMkLst>
            <pc:docMk/>
            <pc:sldMk cId="0" sldId="257"/>
            <ac:spMk id="7" creationId="{171065E8-CEF8-8E44-BBD4-D582C581DD1B}"/>
          </ac:spMkLst>
        </pc:spChg>
      </pc:sldChg>
      <pc:sldChg chg="addSp delSp modSp">
        <pc:chgData name="Guest User" userId="S::urn:spo:anon#5197fb7bd70a6d36157196f6b833a516f442c6c34299550e283b9983dc41f5dd::" providerId="AD" clId="Web-{984EEED7-8E0D-7DC3-7136-EF92E26417E8}" dt="2021-12-23T13:30:48.097" v="51" actId="1076"/>
        <pc:sldMkLst>
          <pc:docMk/>
          <pc:sldMk cId="0" sldId="259"/>
        </pc:sldMkLst>
        <pc:spChg chg="mod">
          <ac:chgData name="Guest User" userId="S::urn:spo:anon#5197fb7bd70a6d36157196f6b833a516f442c6c34299550e283b9983dc41f5dd::" providerId="AD" clId="Web-{984EEED7-8E0D-7DC3-7136-EF92E26417E8}" dt="2021-12-23T13:30:41.002" v="50" actId="1076"/>
          <ac:spMkLst>
            <pc:docMk/>
            <pc:sldMk cId="0" sldId="259"/>
            <ac:spMk id="2" creationId="{F6AC7F85-1B8B-5F48-BF80-B957699E72D6}"/>
          </ac:spMkLst>
        </pc:spChg>
        <pc:spChg chg="mod">
          <ac:chgData name="Guest User" userId="S::urn:spo:anon#5197fb7bd70a6d36157196f6b833a516f442c6c34299550e283b9983dc41f5dd::" providerId="AD" clId="Web-{984EEED7-8E0D-7DC3-7136-EF92E26417E8}" dt="2021-12-23T13:30:31.986" v="49" actId="20577"/>
          <ac:spMkLst>
            <pc:docMk/>
            <pc:sldMk cId="0" sldId="259"/>
            <ac:spMk id="14" creationId="{C4CA4213-C64B-864B-9F0C-9EED83A6A670}"/>
          </ac:spMkLst>
        </pc:spChg>
        <pc:spChg chg="mod">
          <ac:chgData name="Guest User" userId="S::urn:spo:anon#5197fb7bd70a6d36157196f6b833a516f442c6c34299550e283b9983dc41f5dd::" providerId="AD" clId="Web-{984EEED7-8E0D-7DC3-7136-EF92E26417E8}" dt="2021-12-23T13:30:48.097" v="51" actId="1076"/>
          <ac:spMkLst>
            <pc:docMk/>
            <pc:sldMk cId="0" sldId="259"/>
            <ac:spMk id="15" creationId="{A772052F-BC1A-C544-BBC8-91FA249CDCC9}"/>
          </ac:spMkLst>
        </pc:spChg>
        <pc:spChg chg="mod">
          <ac:chgData name="Guest User" userId="S::urn:spo:anon#5197fb7bd70a6d36157196f6b833a516f442c6c34299550e283b9983dc41f5dd::" providerId="AD" clId="Web-{984EEED7-8E0D-7DC3-7136-EF92E26417E8}" dt="2021-12-23T13:29:54.047" v="43" actId="1076"/>
          <ac:spMkLst>
            <pc:docMk/>
            <pc:sldMk cId="0" sldId="259"/>
            <ac:spMk id="17" creationId="{7978A19E-77F4-5D44-BD80-9DF6547E9573}"/>
          </ac:spMkLst>
        </pc:spChg>
        <pc:spChg chg="mod">
          <ac:chgData name="Guest User" userId="S::urn:spo:anon#5197fb7bd70a6d36157196f6b833a516f442c6c34299550e283b9983dc41f5dd::" providerId="AD" clId="Web-{984EEED7-8E0D-7DC3-7136-EF92E26417E8}" dt="2021-12-23T13:29:39.530" v="39" actId="1076"/>
          <ac:spMkLst>
            <pc:docMk/>
            <pc:sldMk cId="0" sldId="259"/>
            <ac:spMk id="18" creationId="{9148DBC9-98D0-1F4F-B861-A4DD5BB2E923}"/>
          </ac:spMkLst>
        </pc:spChg>
        <pc:spChg chg="mod">
          <ac:chgData name="Guest User" userId="S::urn:spo:anon#5197fb7bd70a6d36157196f6b833a516f442c6c34299550e283b9983dc41f5dd::" providerId="AD" clId="Web-{984EEED7-8E0D-7DC3-7136-EF92E26417E8}" dt="2021-12-23T13:29:39.530" v="40" actId="1076"/>
          <ac:spMkLst>
            <pc:docMk/>
            <pc:sldMk cId="0" sldId="259"/>
            <ac:spMk id="23" creationId="{6E570313-BFBB-2643-BE28-AD10A17867E5}"/>
          </ac:spMkLst>
        </pc:spChg>
        <pc:spChg chg="mod">
          <ac:chgData name="Guest User" userId="S::urn:spo:anon#5197fb7bd70a6d36157196f6b833a516f442c6c34299550e283b9983dc41f5dd::" providerId="AD" clId="Web-{984EEED7-8E0D-7DC3-7136-EF92E26417E8}" dt="2021-12-23T13:29:39.546" v="41" actId="1076"/>
          <ac:spMkLst>
            <pc:docMk/>
            <pc:sldMk cId="0" sldId="259"/>
            <ac:spMk id="24" creationId="{3C0BA66F-84E6-E94A-9FF5-F5D7CA536AFF}"/>
          </ac:spMkLst>
        </pc:spChg>
        <pc:spChg chg="mod">
          <ac:chgData name="Guest User" userId="S::urn:spo:anon#5197fb7bd70a6d36157196f6b833a516f442c6c34299550e283b9983dc41f5dd::" providerId="AD" clId="Web-{984EEED7-8E0D-7DC3-7136-EF92E26417E8}" dt="2021-12-23T13:29:39.546" v="42" actId="1076"/>
          <ac:spMkLst>
            <pc:docMk/>
            <pc:sldMk cId="0" sldId="259"/>
            <ac:spMk id="25" creationId="{2BD00921-BC0B-5944-9D2B-487A340354FF}"/>
          </ac:spMkLst>
        </pc:spChg>
        <pc:spChg chg="mod">
          <ac:chgData name="Guest User" userId="S::urn:spo:anon#5197fb7bd70a6d36157196f6b833a516f442c6c34299550e283b9983dc41f5dd::" providerId="AD" clId="Web-{984EEED7-8E0D-7DC3-7136-EF92E26417E8}" dt="2021-12-23T13:28:15.822" v="10" actId="1076"/>
          <ac:spMkLst>
            <pc:docMk/>
            <pc:sldMk cId="0" sldId="259"/>
            <ac:spMk id="115" creationId="{00000000-0000-0000-0000-000000000000}"/>
          </ac:spMkLst>
        </pc:spChg>
        <pc:picChg chg="add del">
          <ac:chgData name="Guest User" userId="S::urn:spo:anon#5197fb7bd70a6d36157196f6b833a516f442c6c34299550e283b9983dc41f5dd::" providerId="AD" clId="Web-{984EEED7-8E0D-7DC3-7136-EF92E26417E8}" dt="2021-12-23T13:28:53.027" v="37"/>
          <ac:picMkLst>
            <pc:docMk/>
            <pc:sldMk cId="0" sldId="259"/>
            <ac:picMk id="9" creationId="{D3EF838C-9CCC-2A43-840B-D5A4AD4CFAA1}"/>
          </ac:picMkLst>
        </pc:picChg>
        <pc:picChg chg="mod">
          <ac:chgData name="Guest User" userId="S::urn:spo:anon#5197fb7bd70a6d36157196f6b833a516f442c6c34299550e283b9983dc41f5dd::" providerId="AD" clId="Web-{984EEED7-8E0D-7DC3-7136-EF92E26417E8}" dt="2021-12-23T13:28:56.090" v="38" actId="1076"/>
          <ac:picMkLst>
            <pc:docMk/>
            <pc:sldMk cId="0" sldId="259"/>
            <ac:picMk id="10" creationId="{ADFAC52A-7923-794B-A0D7-6438FBD7133A}"/>
          </ac:picMkLst>
        </pc:picChg>
      </pc:sldChg>
      <pc:sldChg chg="modSp">
        <pc:chgData name="Guest User" userId="S::urn:spo:anon#5197fb7bd70a6d36157196f6b833a516f442c6c34299550e283b9983dc41f5dd::" providerId="AD" clId="Web-{984EEED7-8E0D-7DC3-7136-EF92E26417E8}" dt="2021-12-23T13:31:10.660" v="53" actId="20577"/>
        <pc:sldMkLst>
          <pc:docMk/>
          <pc:sldMk cId="0" sldId="260"/>
        </pc:sldMkLst>
        <pc:spChg chg="mod">
          <ac:chgData name="Guest User" userId="S::urn:spo:anon#5197fb7bd70a6d36157196f6b833a516f442c6c34299550e283b9983dc41f5dd::" providerId="AD" clId="Web-{984EEED7-8E0D-7DC3-7136-EF92E26417E8}" dt="2021-12-23T13:31:10.660" v="53" actId="20577"/>
          <ac:spMkLst>
            <pc:docMk/>
            <pc:sldMk cId="0" sldId="260"/>
            <ac:spMk id="124" creationId="{00000000-0000-0000-0000-000000000000}"/>
          </ac:spMkLst>
        </pc:spChg>
      </pc:sldChg>
      <pc:sldChg chg="modSp">
        <pc:chgData name="Guest User" userId="S::urn:spo:anon#5197fb7bd70a6d36157196f6b833a516f442c6c34299550e283b9983dc41f5dd::" providerId="AD" clId="Web-{984EEED7-8E0D-7DC3-7136-EF92E26417E8}" dt="2021-12-23T13:31:24.708" v="58" actId="20577"/>
        <pc:sldMkLst>
          <pc:docMk/>
          <pc:sldMk cId="0" sldId="261"/>
        </pc:sldMkLst>
        <pc:spChg chg="mod">
          <ac:chgData name="Guest User" userId="S::urn:spo:anon#5197fb7bd70a6d36157196f6b833a516f442c6c34299550e283b9983dc41f5dd::" providerId="AD" clId="Web-{984EEED7-8E0D-7DC3-7136-EF92E26417E8}" dt="2021-12-23T13:31:24.708" v="58" actId="20577"/>
          <ac:spMkLst>
            <pc:docMk/>
            <pc:sldMk cId="0" sldId="261"/>
            <ac:spMk id="17" creationId="{51979EE5-2614-BF46-986E-887EEEF55980}"/>
          </ac:spMkLst>
        </pc:spChg>
      </pc:sldChg>
      <pc:sldChg chg="modSp">
        <pc:chgData name="Guest User" userId="S::urn:spo:anon#5197fb7bd70a6d36157196f6b833a516f442c6c34299550e283b9983dc41f5dd::" providerId="AD" clId="Web-{984EEED7-8E0D-7DC3-7136-EF92E26417E8}" dt="2021-12-23T13:31:46.163" v="60" actId="1076"/>
        <pc:sldMkLst>
          <pc:docMk/>
          <pc:sldMk cId="424569852" sldId="268"/>
        </pc:sldMkLst>
        <pc:spChg chg="mod">
          <ac:chgData name="Guest User" userId="S::urn:spo:anon#5197fb7bd70a6d36157196f6b833a516f442c6c34299550e283b9983dc41f5dd::" providerId="AD" clId="Web-{984EEED7-8E0D-7DC3-7136-EF92E26417E8}" dt="2021-12-23T13:31:46.163" v="60" actId="1076"/>
          <ac:spMkLst>
            <pc:docMk/>
            <pc:sldMk cId="424569852" sldId="268"/>
            <ac:spMk id="18" creationId="{91FE66AD-D671-5A40-8DD7-02E011A81918}"/>
          </ac:spMkLst>
        </pc:spChg>
        <pc:spChg chg="mod">
          <ac:chgData name="Guest User" userId="S::urn:spo:anon#5197fb7bd70a6d36157196f6b833a516f442c6c34299550e283b9983dc41f5dd::" providerId="AD" clId="Web-{984EEED7-8E0D-7DC3-7136-EF92E26417E8}" dt="2021-12-23T13:31:31.865" v="59" actId="20577"/>
          <ac:spMkLst>
            <pc:docMk/>
            <pc:sldMk cId="424569852" sldId="268"/>
            <ac:spMk id="30" creationId="{162C9D52-1B2C-AE41-BA94-CC66E3572CD1}"/>
          </ac:spMkLst>
        </pc:spChg>
      </pc:sldChg>
      <pc:sldChg chg="modSp modNotes">
        <pc:chgData name="Guest User" userId="S::urn:spo:anon#5197fb7bd70a6d36157196f6b833a516f442c6c34299550e283b9983dc41f5dd::" providerId="AD" clId="Web-{984EEED7-8E0D-7DC3-7136-EF92E26417E8}" dt="2021-12-23T13:37:48.731" v="76"/>
        <pc:sldMkLst>
          <pc:docMk/>
          <pc:sldMk cId="392504372" sldId="269"/>
        </pc:sldMkLst>
        <pc:spChg chg="mod">
          <ac:chgData name="Guest User" userId="S::urn:spo:anon#5197fb7bd70a6d36157196f6b833a516f442c6c34299550e283b9983dc41f5dd::" providerId="AD" clId="Web-{984EEED7-8E0D-7DC3-7136-EF92E26417E8}" dt="2021-12-23T13:32:00.117" v="64" actId="20577"/>
          <ac:spMkLst>
            <pc:docMk/>
            <pc:sldMk cId="392504372" sldId="269"/>
            <ac:spMk id="16" creationId="{80C1EAEF-323D-E845-B4AB-A9B5F04A8C65}"/>
          </ac:spMkLst>
        </pc:spChg>
        <pc:spChg chg="mod">
          <ac:chgData name="Guest User" userId="S::urn:spo:anon#5197fb7bd70a6d36157196f6b833a516f442c6c34299550e283b9983dc41f5dd::" providerId="AD" clId="Web-{984EEED7-8E0D-7DC3-7136-EF92E26417E8}" dt="2021-12-23T13:31:53.569" v="61" actId="20577"/>
          <ac:spMkLst>
            <pc:docMk/>
            <pc:sldMk cId="392504372" sldId="269"/>
            <ac:spMk id="28" creationId="{88075465-C6B1-AE4C-A196-2DF1435D80FA}"/>
          </ac:spMkLst>
        </pc:spChg>
      </pc:sldChg>
      <pc:sldChg chg="modSp modNotes">
        <pc:chgData name="Guest User" userId="S::urn:spo:anon#5197fb7bd70a6d36157196f6b833a516f442c6c34299550e283b9983dc41f5dd::" providerId="AD" clId="Web-{984EEED7-8E0D-7DC3-7136-EF92E26417E8}" dt="2021-12-23T13:40:01.911" v="79"/>
        <pc:sldMkLst>
          <pc:docMk/>
          <pc:sldMk cId="4183511439" sldId="270"/>
        </pc:sldMkLst>
        <pc:spChg chg="mod">
          <ac:chgData name="Guest User" userId="S::urn:spo:anon#5197fb7bd70a6d36157196f6b833a516f442c6c34299550e283b9983dc41f5dd::" providerId="AD" clId="Web-{984EEED7-8E0D-7DC3-7136-EF92E26417E8}" dt="2021-12-23T13:32:19.321" v="68" actId="1076"/>
          <ac:spMkLst>
            <pc:docMk/>
            <pc:sldMk cId="4183511439" sldId="270"/>
            <ac:spMk id="32" creationId="{2C5324F9-8A8D-8D40-BDF5-A37A7FBF4283}"/>
          </ac:spMkLst>
        </pc:spChg>
        <pc:spChg chg="mod">
          <ac:chgData name="Guest User" userId="S::urn:spo:anon#5197fb7bd70a6d36157196f6b833a516f442c6c34299550e283b9983dc41f5dd::" providerId="AD" clId="Web-{984EEED7-8E0D-7DC3-7136-EF92E26417E8}" dt="2021-12-23T13:32:14.820" v="66" actId="20577"/>
          <ac:spMkLst>
            <pc:docMk/>
            <pc:sldMk cId="4183511439" sldId="270"/>
            <ac:spMk id="35" creationId="{493F9C7F-90B8-D746-A8F2-AAD85169E415}"/>
          </ac:spMkLst>
        </pc:spChg>
        <pc:picChg chg="mod">
          <ac:chgData name="Guest User" userId="S::urn:spo:anon#5197fb7bd70a6d36157196f6b833a516f442c6c34299550e283b9983dc41f5dd::" providerId="AD" clId="Web-{984EEED7-8E0D-7DC3-7136-EF92E26417E8}" dt="2021-12-23T13:32:21.633" v="70" actId="1076"/>
          <ac:picMkLst>
            <pc:docMk/>
            <pc:sldMk cId="4183511439" sldId="270"/>
            <ac:picMk id="34" creationId="{D4820388-2E5E-3B40-BF92-B3C6717843DE}"/>
          </ac:picMkLst>
        </pc:picChg>
      </pc:sldChg>
      <pc:sldChg chg="modSp modNotes">
        <pc:chgData name="Guest User" userId="S::urn:spo:anon#5197fb7bd70a6d36157196f6b833a516f442c6c34299550e283b9983dc41f5dd::" providerId="AD" clId="Web-{984EEED7-8E0D-7DC3-7136-EF92E26417E8}" dt="2021-12-23T13:40:36.866" v="84" actId="20577"/>
        <pc:sldMkLst>
          <pc:docMk/>
          <pc:sldMk cId="0" sldId="282"/>
        </pc:sldMkLst>
        <pc:spChg chg="mod">
          <ac:chgData name="Guest User" userId="S::urn:spo:anon#5197fb7bd70a6d36157196f6b833a516f442c6c34299550e283b9983dc41f5dd::" providerId="AD" clId="Web-{984EEED7-8E0D-7DC3-7136-EF92E26417E8}" dt="2021-12-23T13:40:36.866" v="84" actId="20577"/>
          <ac:spMkLst>
            <pc:docMk/>
            <pc:sldMk cId="0" sldId="282"/>
            <ac:spMk id="6" creationId="{19D2BE72-EDAB-AD40-83E2-CA33D8E6637B}"/>
          </ac:spMkLst>
        </pc:spChg>
      </pc:sldChg>
      <pc:sldChg chg="modSp modNotes">
        <pc:chgData name="Guest User" userId="S::urn:spo:anon#5197fb7bd70a6d36157196f6b833a516f442c6c34299550e283b9983dc41f5dd::" providerId="AD" clId="Web-{984EEED7-8E0D-7DC3-7136-EF92E26417E8}" dt="2021-12-23T13:39:36.675" v="77"/>
        <pc:sldMkLst>
          <pc:docMk/>
          <pc:sldMk cId="3693914840" sldId="283"/>
        </pc:sldMkLst>
        <pc:spChg chg="mod">
          <ac:chgData name="Guest User" userId="S::urn:spo:anon#5197fb7bd70a6d36157196f6b833a516f442c6c34299550e283b9983dc41f5dd::" providerId="AD" clId="Web-{984EEED7-8E0D-7DC3-7136-EF92E26417E8}" dt="2021-12-23T13:32:30.571" v="72" actId="20577"/>
          <ac:spMkLst>
            <pc:docMk/>
            <pc:sldMk cId="3693914840" sldId="283"/>
            <ac:spMk id="18" creationId="{FCBE43C4-453F-3243-96C8-C9EFE6DE7F5F}"/>
          </ac:spMkLst>
        </pc:spChg>
      </pc:sldChg>
      <pc:sldChg chg="modSp modNotes">
        <pc:chgData name="Guest User" userId="S::urn:spo:anon#5197fb7bd70a6d36157196f6b833a516f442c6c34299550e283b9983dc41f5dd::" providerId="AD" clId="Web-{984EEED7-8E0D-7DC3-7136-EF92E26417E8}" dt="2021-12-23T13:40:27.943" v="81"/>
        <pc:sldMkLst>
          <pc:docMk/>
          <pc:sldMk cId="2234923942" sldId="284"/>
        </pc:sldMkLst>
        <pc:spChg chg="mod">
          <ac:chgData name="Guest User" userId="S::urn:spo:anon#5197fb7bd70a6d36157196f6b833a516f442c6c34299550e283b9983dc41f5dd::" providerId="AD" clId="Web-{984EEED7-8E0D-7DC3-7136-EF92E26417E8}" dt="2021-12-23T13:35:05.846" v="74" actId="20577"/>
          <ac:spMkLst>
            <pc:docMk/>
            <pc:sldMk cId="2234923942" sldId="284"/>
            <ac:spMk id="16" creationId="{80C1EAEF-323D-E845-B4AB-A9B5F04A8C65}"/>
          </ac:spMkLst>
        </pc:spChg>
      </pc:sldChg>
    </pc:docChg>
  </pc:docChgLst>
  <pc:docChgLst>
    <pc:chgData name="Sara Dunn" userId="S::sdunn@thecargoagency.com::8a2d4212-cb0f-4cf6-ac9e-8b384f31a1c8" providerId="AD" clId="Web-{2A3706E6-158B-579C-A1BF-BC3DF759E77A}"/>
    <pc:docChg chg="modSld">
      <pc:chgData name="Sara Dunn" userId="S::sdunn@thecargoagency.com::8a2d4212-cb0f-4cf6-ac9e-8b384f31a1c8" providerId="AD" clId="Web-{2A3706E6-158B-579C-A1BF-BC3DF759E77A}" dt="2022-01-03T19:42:28.425" v="21"/>
      <pc:docMkLst>
        <pc:docMk/>
      </pc:docMkLst>
      <pc:sldChg chg="delSp modSp">
        <pc:chgData name="Sara Dunn" userId="S::sdunn@thecargoagency.com::8a2d4212-cb0f-4cf6-ac9e-8b384f31a1c8" providerId="AD" clId="Web-{2A3706E6-158B-579C-A1BF-BC3DF759E77A}" dt="2022-01-03T19:41:26.315" v="1"/>
        <pc:sldMkLst>
          <pc:docMk/>
          <pc:sldMk cId="0" sldId="257"/>
        </pc:sldMkLst>
        <pc:spChg chg="del mod topLvl">
          <ac:chgData name="Sara Dunn" userId="S::sdunn@thecargoagency.com::8a2d4212-cb0f-4cf6-ac9e-8b384f31a1c8" providerId="AD" clId="Web-{2A3706E6-158B-579C-A1BF-BC3DF759E77A}" dt="2022-01-03T19:41:26.315" v="1"/>
          <ac:spMkLst>
            <pc:docMk/>
            <pc:sldMk cId="0" sldId="257"/>
            <ac:spMk id="11" creationId="{37875367-6EE4-D442-B1AF-5E2ADF2C62CD}"/>
          </ac:spMkLst>
        </pc:spChg>
        <pc:grpChg chg="del">
          <ac:chgData name="Sara Dunn" userId="S::sdunn@thecargoagency.com::8a2d4212-cb0f-4cf6-ac9e-8b384f31a1c8" providerId="AD" clId="Web-{2A3706E6-158B-579C-A1BF-BC3DF759E77A}" dt="2022-01-03T19:41:26.315" v="1"/>
          <ac:grpSpMkLst>
            <pc:docMk/>
            <pc:sldMk cId="0" sldId="257"/>
            <ac:grpSpMk id="10" creationId="{58D623CB-D6B4-E742-9D5F-B555C0249B41}"/>
          </ac:grpSpMkLst>
        </pc:grpChg>
        <pc:grpChg chg="topLvl">
          <ac:chgData name="Sara Dunn" userId="S::sdunn@thecargoagency.com::8a2d4212-cb0f-4cf6-ac9e-8b384f31a1c8" providerId="AD" clId="Web-{2A3706E6-158B-579C-A1BF-BC3DF759E77A}" dt="2022-01-03T19:41:26.315" v="1"/>
          <ac:grpSpMkLst>
            <pc:docMk/>
            <pc:sldMk cId="0" sldId="257"/>
            <ac:grpSpMk id="12" creationId="{ABFA2592-609F-844A-9FE5-7CC0630A84F1}"/>
          </ac:grpSpMkLst>
        </pc:grpChg>
      </pc:sldChg>
      <pc:sldChg chg="delSp modSp">
        <pc:chgData name="Sara Dunn" userId="S::sdunn@thecargoagency.com::8a2d4212-cb0f-4cf6-ac9e-8b384f31a1c8" providerId="AD" clId="Web-{2A3706E6-158B-579C-A1BF-BC3DF759E77A}" dt="2022-01-03T19:41:30.721" v="3"/>
        <pc:sldMkLst>
          <pc:docMk/>
          <pc:sldMk cId="0" sldId="258"/>
        </pc:sldMkLst>
        <pc:spChg chg="del mod topLvl">
          <ac:chgData name="Sara Dunn" userId="S::sdunn@thecargoagency.com::8a2d4212-cb0f-4cf6-ac9e-8b384f31a1c8" providerId="AD" clId="Web-{2A3706E6-158B-579C-A1BF-BC3DF759E77A}" dt="2022-01-03T19:41:30.721" v="3"/>
          <ac:spMkLst>
            <pc:docMk/>
            <pc:sldMk cId="0" sldId="258"/>
            <ac:spMk id="7" creationId="{ABCEB6C8-7485-7B46-A0FC-694CA70F80A7}"/>
          </ac:spMkLst>
        </pc:spChg>
        <pc:grpChg chg="del">
          <ac:chgData name="Sara Dunn" userId="S::sdunn@thecargoagency.com::8a2d4212-cb0f-4cf6-ac9e-8b384f31a1c8" providerId="AD" clId="Web-{2A3706E6-158B-579C-A1BF-BC3DF759E77A}" dt="2022-01-03T19:41:30.721" v="3"/>
          <ac:grpSpMkLst>
            <pc:docMk/>
            <pc:sldMk cId="0" sldId="258"/>
            <ac:grpSpMk id="6" creationId="{D4CB17B4-BCC7-2C49-9DEB-1BDF3468D051}"/>
          </ac:grpSpMkLst>
        </pc:grpChg>
        <pc:grpChg chg="topLvl">
          <ac:chgData name="Sara Dunn" userId="S::sdunn@thecargoagency.com::8a2d4212-cb0f-4cf6-ac9e-8b384f31a1c8" providerId="AD" clId="Web-{2A3706E6-158B-579C-A1BF-BC3DF759E77A}" dt="2022-01-03T19:41:30.721" v="3"/>
          <ac:grpSpMkLst>
            <pc:docMk/>
            <pc:sldMk cId="0" sldId="258"/>
            <ac:grpSpMk id="9" creationId="{EC7D2ADD-841E-E546-88FB-47452C85D31E}"/>
          </ac:grpSpMkLst>
        </pc:grpChg>
      </pc:sldChg>
      <pc:sldChg chg="delSp modSp">
        <pc:chgData name="Sara Dunn" userId="S::sdunn@thecargoagency.com::8a2d4212-cb0f-4cf6-ac9e-8b384f31a1c8" providerId="AD" clId="Web-{2A3706E6-158B-579C-A1BF-BC3DF759E77A}" dt="2022-01-03T19:41:40.846" v="5"/>
        <pc:sldMkLst>
          <pc:docMk/>
          <pc:sldMk cId="0" sldId="259"/>
        </pc:sldMkLst>
        <pc:spChg chg="del mod topLvl">
          <ac:chgData name="Sara Dunn" userId="S::sdunn@thecargoagency.com::8a2d4212-cb0f-4cf6-ac9e-8b384f31a1c8" providerId="AD" clId="Web-{2A3706E6-158B-579C-A1BF-BC3DF759E77A}" dt="2022-01-03T19:41:40.846" v="5"/>
          <ac:spMkLst>
            <pc:docMk/>
            <pc:sldMk cId="0" sldId="259"/>
            <ac:spMk id="16" creationId="{AE6E914F-369F-1242-BE0E-77705AFE4ACC}"/>
          </ac:spMkLst>
        </pc:spChg>
        <pc:grpChg chg="del">
          <ac:chgData name="Sara Dunn" userId="S::sdunn@thecargoagency.com::8a2d4212-cb0f-4cf6-ac9e-8b384f31a1c8" providerId="AD" clId="Web-{2A3706E6-158B-579C-A1BF-BC3DF759E77A}" dt="2022-01-03T19:41:40.846" v="5"/>
          <ac:grpSpMkLst>
            <pc:docMk/>
            <pc:sldMk cId="0" sldId="259"/>
            <ac:grpSpMk id="13" creationId="{EBFE1133-7D20-204C-BB5E-01AAAC3D1F4A}"/>
          </ac:grpSpMkLst>
        </pc:grpChg>
        <pc:grpChg chg="topLvl">
          <ac:chgData name="Sara Dunn" userId="S::sdunn@thecargoagency.com::8a2d4212-cb0f-4cf6-ac9e-8b384f31a1c8" providerId="AD" clId="Web-{2A3706E6-158B-579C-A1BF-BC3DF759E77A}" dt="2022-01-03T19:41:40.846" v="5"/>
          <ac:grpSpMkLst>
            <pc:docMk/>
            <pc:sldMk cId="0" sldId="259"/>
            <ac:grpSpMk id="19" creationId="{C7211C3A-FAED-7740-84AB-B0217B77AC04}"/>
          </ac:grpSpMkLst>
        </pc:grpChg>
      </pc:sldChg>
      <pc:sldChg chg="delSp modSp">
        <pc:chgData name="Sara Dunn" userId="S::sdunn@thecargoagency.com::8a2d4212-cb0f-4cf6-ac9e-8b384f31a1c8" providerId="AD" clId="Web-{2A3706E6-158B-579C-A1BF-BC3DF759E77A}" dt="2022-01-03T19:41:47.143" v="7"/>
        <pc:sldMkLst>
          <pc:docMk/>
          <pc:sldMk cId="0" sldId="260"/>
        </pc:sldMkLst>
        <pc:spChg chg="del mod topLvl">
          <ac:chgData name="Sara Dunn" userId="S::sdunn@thecargoagency.com::8a2d4212-cb0f-4cf6-ac9e-8b384f31a1c8" providerId="AD" clId="Web-{2A3706E6-158B-579C-A1BF-BC3DF759E77A}" dt="2022-01-03T19:41:47.143" v="7"/>
          <ac:spMkLst>
            <pc:docMk/>
            <pc:sldMk cId="0" sldId="260"/>
            <ac:spMk id="11" creationId="{73B06E06-FC72-5D42-BFB8-FEC436C0BA7F}"/>
          </ac:spMkLst>
        </pc:spChg>
        <pc:grpChg chg="del">
          <ac:chgData name="Sara Dunn" userId="S::sdunn@thecargoagency.com::8a2d4212-cb0f-4cf6-ac9e-8b384f31a1c8" providerId="AD" clId="Web-{2A3706E6-158B-579C-A1BF-BC3DF759E77A}" dt="2022-01-03T19:41:47.143" v="7"/>
          <ac:grpSpMkLst>
            <pc:docMk/>
            <pc:sldMk cId="0" sldId="260"/>
            <ac:grpSpMk id="10" creationId="{294E1A27-E7CE-6C46-9618-AE6AE46311A5}"/>
          </ac:grpSpMkLst>
        </pc:grpChg>
        <pc:grpChg chg="topLvl">
          <ac:chgData name="Sara Dunn" userId="S::sdunn@thecargoagency.com::8a2d4212-cb0f-4cf6-ac9e-8b384f31a1c8" providerId="AD" clId="Web-{2A3706E6-158B-579C-A1BF-BC3DF759E77A}" dt="2022-01-03T19:41:47.143" v="7"/>
          <ac:grpSpMkLst>
            <pc:docMk/>
            <pc:sldMk cId="0" sldId="260"/>
            <ac:grpSpMk id="12" creationId="{68D050BF-E91D-9341-B90A-2E51D42CE6CB}"/>
          </ac:grpSpMkLst>
        </pc:grpChg>
      </pc:sldChg>
      <pc:sldChg chg="delSp modSp">
        <pc:chgData name="Sara Dunn" userId="S::sdunn@thecargoagency.com::8a2d4212-cb0f-4cf6-ac9e-8b384f31a1c8" providerId="AD" clId="Web-{2A3706E6-158B-579C-A1BF-BC3DF759E77A}" dt="2022-01-03T19:41:56.003" v="9"/>
        <pc:sldMkLst>
          <pc:docMk/>
          <pc:sldMk cId="0" sldId="261"/>
        </pc:sldMkLst>
        <pc:spChg chg="del mod topLvl">
          <ac:chgData name="Sara Dunn" userId="S::sdunn@thecargoagency.com::8a2d4212-cb0f-4cf6-ac9e-8b384f31a1c8" providerId="AD" clId="Web-{2A3706E6-158B-579C-A1BF-BC3DF759E77A}" dt="2022-01-03T19:41:56.003" v="9"/>
          <ac:spMkLst>
            <pc:docMk/>
            <pc:sldMk cId="0" sldId="261"/>
            <ac:spMk id="22" creationId="{671A2B10-3F23-E844-B018-6D282AC36E34}"/>
          </ac:spMkLst>
        </pc:spChg>
        <pc:grpChg chg="del">
          <ac:chgData name="Sara Dunn" userId="S::sdunn@thecargoagency.com::8a2d4212-cb0f-4cf6-ac9e-8b384f31a1c8" providerId="AD" clId="Web-{2A3706E6-158B-579C-A1BF-BC3DF759E77A}" dt="2022-01-03T19:41:56.003" v="9"/>
          <ac:grpSpMkLst>
            <pc:docMk/>
            <pc:sldMk cId="0" sldId="261"/>
            <ac:grpSpMk id="19" creationId="{26328402-ADAB-6D4C-866A-09AA0FF97345}"/>
          </ac:grpSpMkLst>
        </pc:grpChg>
        <pc:grpChg chg="topLvl">
          <ac:chgData name="Sara Dunn" userId="S::sdunn@thecargoagency.com::8a2d4212-cb0f-4cf6-ac9e-8b384f31a1c8" providerId="AD" clId="Web-{2A3706E6-158B-579C-A1BF-BC3DF759E77A}" dt="2022-01-03T19:41:56.003" v="9"/>
          <ac:grpSpMkLst>
            <pc:docMk/>
            <pc:sldMk cId="0" sldId="261"/>
            <ac:grpSpMk id="24" creationId="{26C55B00-A28A-3E4C-BC65-8467C001033D}"/>
          </ac:grpSpMkLst>
        </pc:grpChg>
      </pc:sldChg>
      <pc:sldChg chg="delSp modSp">
        <pc:chgData name="Sara Dunn" userId="S::sdunn@thecargoagency.com::8a2d4212-cb0f-4cf6-ac9e-8b384f31a1c8" providerId="AD" clId="Web-{2A3706E6-158B-579C-A1BF-BC3DF759E77A}" dt="2022-01-03T19:42:01.675" v="11"/>
        <pc:sldMkLst>
          <pc:docMk/>
          <pc:sldMk cId="424569852" sldId="268"/>
        </pc:sldMkLst>
        <pc:spChg chg="del mod topLvl">
          <ac:chgData name="Sara Dunn" userId="S::sdunn@thecargoagency.com::8a2d4212-cb0f-4cf6-ac9e-8b384f31a1c8" providerId="AD" clId="Web-{2A3706E6-158B-579C-A1BF-BC3DF759E77A}" dt="2022-01-03T19:42:01.675" v="11"/>
          <ac:spMkLst>
            <pc:docMk/>
            <pc:sldMk cId="424569852" sldId="268"/>
            <ac:spMk id="21" creationId="{B21F422C-05E0-F749-BFDA-5FC36DFDE1E9}"/>
          </ac:spMkLst>
        </pc:spChg>
        <pc:grpChg chg="del">
          <ac:chgData name="Sara Dunn" userId="S::sdunn@thecargoagency.com::8a2d4212-cb0f-4cf6-ac9e-8b384f31a1c8" providerId="AD" clId="Web-{2A3706E6-158B-579C-A1BF-BC3DF759E77A}" dt="2022-01-03T19:42:01.675" v="11"/>
          <ac:grpSpMkLst>
            <pc:docMk/>
            <pc:sldMk cId="424569852" sldId="268"/>
            <ac:grpSpMk id="20" creationId="{6AE9759C-29C5-2D44-AE00-04C5D21970D0}"/>
          </ac:grpSpMkLst>
        </pc:grpChg>
        <pc:grpChg chg="topLvl">
          <ac:chgData name="Sara Dunn" userId="S::sdunn@thecargoagency.com::8a2d4212-cb0f-4cf6-ac9e-8b384f31a1c8" providerId="AD" clId="Web-{2A3706E6-158B-579C-A1BF-BC3DF759E77A}" dt="2022-01-03T19:42:01.675" v="11"/>
          <ac:grpSpMkLst>
            <pc:docMk/>
            <pc:sldMk cId="424569852" sldId="268"/>
            <ac:grpSpMk id="22" creationId="{7C5643DC-3104-F341-9CC4-C7897200DD59}"/>
          </ac:grpSpMkLst>
        </pc:grpChg>
      </pc:sldChg>
      <pc:sldChg chg="delSp modSp">
        <pc:chgData name="Sara Dunn" userId="S::sdunn@thecargoagency.com::8a2d4212-cb0f-4cf6-ac9e-8b384f31a1c8" providerId="AD" clId="Web-{2A3706E6-158B-579C-A1BF-BC3DF759E77A}" dt="2022-01-03T19:42:08.300" v="13"/>
        <pc:sldMkLst>
          <pc:docMk/>
          <pc:sldMk cId="392504372" sldId="269"/>
        </pc:sldMkLst>
        <pc:spChg chg="del mod topLvl">
          <ac:chgData name="Sara Dunn" userId="S::sdunn@thecargoagency.com::8a2d4212-cb0f-4cf6-ac9e-8b384f31a1c8" providerId="AD" clId="Web-{2A3706E6-158B-579C-A1BF-BC3DF759E77A}" dt="2022-01-03T19:42:08.300" v="13"/>
          <ac:spMkLst>
            <pc:docMk/>
            <pc:sldMk cId="392504372" sldId="269"/>
            <ac:spMk id="20" creationId="{947C7E8D-483C-9347-B2F3-5499E6EDF3DE}"/>
          </ac:spMkLst>
        </pc:spChg>
        <pc:grpChg chg="del">
          <ac:chgData name="Sara Dunn" userId="S::sdunn@thecargoagency.com::8a2d4212-cb0f-4cf6-ac9e-8b384f31a1c8" providerId="AD" clId="Web-{2A3706E6-158B-579C-A1BF-BC3DF759E77A}" dt="2022-01-03T19:42:08.300" v="13"/>
          <ac:grpSpMkLst>
            <pc:docMk/>
            <pc:sldMk cId="392504372" sldId="269"/>
            <ac:grpSpMk id="18" creationId="{645ECA1F-814A-5940-B03B-F6183C57F42C}"/>
          </ac:grpSpMkLst>
        </pc:grpChg>
        <pc:grpChg chg="topLvl">
          <ac:chgData name="Sara Dunn" userId="S::sdunn@thecargoagency.com::8a2d4212-cb0f-4cf6-ac9e-8b384f31a1c8" providerId="AD" clId="Web-{2A3706E6-158B-579C-A1BF-BC3DF759E77A}" dt="2022-01-03T19:42:08.300" v="13"/>
          <ac:grpSpMkLst>
            <pc:docMk/>
            <pc:sldMk cId="392504372" sldId="269"/>
            <ac:grpSpMk id="21" creationId="{8E31AF65-67F0-4F44-B58A-D53CAD58A497}"/>
          </ac:grpSpMkLst>
        </pc:grpChg>
      </pc:sldChg>
      <pc:sldChg chg="delSp modSp">
        <pc:chgData name="Sara Dunn" userId="S::sdunn@thecargoagency.com::8a2d4212-cb0f-4cf6-ac9e-8b384f31a1c8" providerId="AD" clId="Web-{2A3706E6-158B-579C-A1BF-BC3DF759E77A}" dt="2022-01-03T19:42:12.816" v="15"/>
        <pc:sldMkLst>
          <pc:docMk/>
          <pc:sldMk cId="4183511439" sldId="270"/>
        </pc:sldMkLst>
        <pc:spChg chg="del mod topLvl">
          <ac:chgData name="Sara Dunn" userId="S::sdunn@thecargoagency.com::8a2d4212-cb0f-4cf6-ac9e-8b384f31a1c8" providerId="AD" clId="Web-{2A3706E6-158B-579C-A1BF-BC3DF759E77A}" dt="2022-01-03T19:42:12.816" v="15"/>
          <ac:spMkLst>
            <pc:docMk/>
            <pc:sldMk cId="4183511439" sldId="270"/>
            <ac:spMk id="17" creationId="{7AC08E0A-ABC2-554F-B418-CBC64C21DE01}"/>
          </ac:spMkLst>
        </pc:spChg>
        <pc:grpChg chg="del">
          <ac:chgData name="Sara Dunn" userId="S::sdunn@thecargoagency.com::8a2d4212-cb0f-4cf6-ac9e-8b384f31a1c8" providerId="AD" clId="Web-{2A3706E6-158B-579C-A1BF-BC3DF759E77A}" dt="2022-01-03T19:42:12.816" v="15"/>
          <ac:grpSpMkLst>
            <pc:docMk/>
            <pc:sldMk cId="4183511439" sldId="270"/>
            <ac:grpSpMk id="15" creationId="{5C9CDEA7-CBA6-E846-8B3A-E854C6ECE6B1}"/>
          </ac:grpSpMkLst>
        </pc:grpChg>
        <pc:grpChg chg="topLvl">
          <ac:chgData name="Sara Dunn" userId="S::sdunn@thecargoagency.com::8a2d4212-cb0f-4cf6-ac9e-8b384f31a1c8" providerId="AD" clId="Web-{2A3706E6-158B-579C-A1BF-BC3DF759E77A}" dt="2022-01-03T19:42:12.816" v="15"/>
          <ac:grpSpMkLst>
            <pc:docMk/>
            <pc:sldMk cId="4183511439" sldId="270"/>
            <ac:grpSpMk id="18" creationId="{0EEE9B10-1235-5E44-A29A-63876F2ACCF8}"/>
          </ac:grpSpMkLst>
        </pc:grpChg>
      </pc:sldChg>
      <pc:sldChg chg="delSp modSp">
        <pc:chgData name="Sara Dunn" userId="S::sdunn@thecargoagency.com::8a2d4212-cb0f-4cf6-ac9e-8b384f31a1c8" providerId="AD" clId="Web-{2A3706E6-158B-579C-A1BF-BC3DF759E77A}" dt="2022-01-03T19:42:28.425" v="21"/>
        <pc:sldMkLst>
          <pc:docMk/>
          <pc:sldMk cId="0" sldId="282"/>
        </pc:sldMkLst>
        <pc:spChg chg="del mod topLvl">
          <ac:chgData name="Sara Dunn" userId="S::sdunn@thecargoagency.com::8a2d4212-cb0f-4cf6-ac9e-8b384f31a1c8" providerId="AD" clId="Web-{2A3706E6-158B-579C-A1BF-BC3DF759E77A}" dt="2022-01-03T19:42:28.425" v="21"/>
          <ac:spMkLst>
            <pc:docMk/>
            <pc:sldMk cId="0" sldId="282"/>
            <ac:spMk id="9" creationId="{D4025579-3BEC-DE49-B9CF-ECBAD49A6034}"/>
          </ac:spMkLst>
        </pc:spChg>
        <pc:grpChg chg="del">
          <ac:chgData name="Sara Dunn" userId="S::sdunn@thecargoagency.com::8a2d4212-cb0f-4cf6-ac9e-8b384f31a1c8" providerId="AD" clId="Web-{2A3706E6-158B-579C-A1BF-BC3DF759E77A}" dt="2022-01-03T19:42:28.425" v="21"/>
          <ac:grpSpMkLst>
            <pc:docMk/>
            <pc:sldMk cId="0" sldId="282"/>
            <ac:grpSpMk id="8" creationId="{39616391-A11C-EA4F-8127-80B234DAAB96}"/>
          </ac:grpSpMkLst>
        </pc:grpChg>
        <pc:grpChg chg="topLvl">
          <ac:chgData name="Sara Dunn" userId="S::sdunn@thecargoagency.com::8a2d4212-cb0f-4cf6-ac9e-8b384f31a1c8" providerId="AD" clId="Web-{2A3706E6-158B-579C-A1BF-BC3DF759E77A}" dt="2022-01-03T19:42:28.425" v="21"/>
          <ac:grpSpMkLst>
            <pc:docMk/>
            <pc:sldMk cId="0" sldId="282"/>
            <ac:grpSpMk id="10" creationId="{35F3FD7F-B34D-D340-9F0B-414DCD5943FC}"/>
          </ac:grpSpMkLst>
        </pc:grpChg>
      </pc:sldChg>
      <pc:sldChg chg="delSp modSp">
        <pc:chgData name="Sara Dunn" userId="S::sdunn@thecargoagency.com::8a2d4212-cb0f-4cf6-ac9e-8b384f31a1c8" providerId="AD" clId="Web-{2A3706E6-158B-579C-A1BF-BC3DF759E77A}" dt="2022-01-03T19:42:18.113" v="17"/>
        <pc:sldMkLst>
          <pc:docMk/>
          <pc:sldMk cId="3693914840" sldId="283"/>
        </pc:sldMkLst>
        <pc:spChg chg="del mod topLvl">
          <ac:chgData name="Sara Dunn" userId="S::sdunn@thecargoagency.com::8a2d4212-cb0f-4cf6-ac9e-8b384f31a1c8" providerId="AD" clId="Web-{2A3706E6-158B-579C-A1BF-BC3DF759E77A}" dt="2022-01-03T19:42:18.113" v="17"/>
          <ac:spMkLst>
            <pc:docMk/>
            <pc:sldMk cId="3693914840" sldId="283"/>
            <ac:spMk id="21" creationId="{3C17680C-D3B7-FD49-BB3D-73618BA74F3C}"/>
          </ac:spMkLst>
        </pc:spChg>
        <pc:grpChg chg="del">
          <ac:chgData name="Sara Dunn" userId="S::sdunn@thecargoagency.com::8a2d4212-cb0f-4cf6-ac9e-8b384f31a1c8" providerId="AD" clId="Web-{2A3706E6-158B-579C-A1BF-BC3DF759E77A}" dt="2022-01-03T19:42:18.113" v="17"/>
          <ac:grpSpMkLst>
            <pc:docMk/>
            <pc:sldMk cId="3693914840" sldId="283"/>
            <ac:grpSpMk id="20" creationId="{1C481F6A-E64C-8040-BD99-C38F0978B1E4}"/>
          </ac:grpSpMkLst>
        </pc:grpChg>
        <pc:grpChg chg="topLvl">
          <ac:chgData name="Sara Dunn" userId="S::sdunn@thecargoagency.com::8a2d4212-cb0f-4cf6-ac9e-8b384f31a1c8" providerId="AD" clId="Web-{2A3706E6-158B-579C-A1BF-BC3DF759E77A}" dt="2022-01-03T19:42:18.113" v="17"/>
          <ac:grpSpMkLst>
            <pc:docMk/>
            <pc:sldMk cId="3693914840" sldId="283"/>
            <ac:grpSpMk id="22" creationId="{EB8DB589-010E-594D-BD3D-58478AA8C8BD}"/>
          </ac:grpSpMkLst>
        </pc:grpChg>
      </pc:sldChg>
      <pc:sldChg chg="delSp modSp">
        <pc:chgData name="Sara Dunn" userId="S::sdunn@thecargoagency.com::8a2d4212-cb0f-4cf6-ac9e-8b384f31a1c8" providerId="AD" clId="Web-{2A3706E6-158B-579C-A1BF-BC3DF759E77A}" dt="2022-01-03T19:42:23.175" v="19"/>
        <pc:sldMkLst>
          <pc:docMk/>
          <pc:sldMk cId="2234923942" sldId="284"/>
        </pc:sldMkLst>
        <pc:spChg chg="del mod topLvl">
          <ac:chgData name="Sara Dunn" userId="S::sdunn@thecargoagency.com::8a2d4212-cb0f-4cf6-ac9e-8b384f31a1c8" providerId="AD" clId="Web-{2A3706E6-158B-579C-A1BF-BC3DF759E77A}" dt="2022-01-03T19:42:23.175" v="19"/>
          <ac:spMkLst>
            <pc:docMk/>
            <pc:sldMk cId="2234923942" sldId="284"/>
            <ac:spMk id="19" creationId="{A0227DCB-0862-A344-BF99-4204FBE01605}"/>
          </ac:spMkLst>
        </pc:spChg>
        <pc:grpChg chg="del">
          <ac:chgData name="Sara Dunn" userId="S::sdunn@thecargoagency.com::8a2d4212-cb0f-4cf6-ac9e-8b384f31a1c8" providerId="AD" clId="Web-{2A3706E6-158B-579C-A1BF-BC3DF759E77A}" dt="2022-01-03T19:42:23.175" v="19"/>
          <ac:grpSpMkLst>
            <pc:docMk/>
            <pc:sldMk cId="2234923942" sldId="284"/>
            <ac:grpSpMk id="18" creationId="{7E7FECA3-E1E8-AA47-AB48-ADBE006A6795}"/>
          </ac:grpSpMkLst>
        </pc:grpChg>
        <pc:grpChg chg="topLvl">
          <ac:chgData name="Sara Dunn" userId="S::sdunn@thecargoagency.com::8a2d4212-cb0f-4cf6-ac9e-8b384f31a1c8" providerId="AD" clId="Web-{2A3706E6-158B-579C-A1BF-BC3DF759E77A}" dt="2022-01-03T19:42:23.175" v="19"/>
          <ac:grpSpMkLst>
            <pc:docMk/>
            <pc:sldMk cId="2234923942" sldId="284"/>
            <ac:grpSpMk id="20" creationId="{811FCA13-A125-6E45-8F3C-971EF9255C53}"/>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enovo.com/us/en/data-center/hybridclou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atista.com/topics/7914/hybrid-cloud/#dossierKeyfigure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flexera.com/blog/cloud/cloud-computing-trends-2021-state-of-the-cloud-report/" TargetMode="External"/><Relationship Id="rId4" Type="http://schemas.openxmlformats.org/officeDocument/2006/relationships/hyperlink" Target="https://info.flexera.com/CM-REPORT-State-of-the-Clou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***Remove this slide before sharing or presenting*** </a:t>
            </a:r>
            <a:endParaRPr>
              <a:latin typeface="Arial"/>
              <a:ea typeface="Arial"/>
              <a:cs typeface="Arial"/>
              <a:sym typeface="Arial"/>
            </a:endParaRPr>
          </a:p>
          <a:p>
            <a:pPr marL="0" lvl="0" indent="0" algn="l" rtl="0">
              <a:spcBef>
                <a:spcPts val="0"/>
              </a:spcBef>
              <a:spcAft>
                <a:spcPts val="0"/>
              </a:spcAft>
              <a:buNone/>
            </a:pP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c74f87f0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fc74f87f0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Trade the complexity of the cloud for clarity. Lenovo’s Hybrid Cloud Enablement solution includes individualized solution design and your choice of on-site or remote installation, simplifying your cloud approach right from the start. But the solution also includes ongoing Lenovo Premier Support so you won’t have to worry about any step of the process, freeing your company to focus on bigger things.</a:t>
            </a:r>
          </a:p>
          <a:p>
            <a:pPr marL="0" lvl="0" indent="0" algn="l" rtl="0">
              <a:spcBef>
                <a:spcPts val="0"/>
              </a:spcBef>
              <a:spcAft>
                <a:spcPts val="0"/>
              </a:spcAft>
              <a:buClr>
                <a:schemeClr val="dk1"/>
              </a:buClr>
              <a:buSzPts val="1200"/>
              <a:buFont typeface="Calibri"/>
              <a:buNone/>
            </a:pPr>
            <a:endParaRPr>
              <a:solidFill>
                <a:srgbClr val="222222"/>
              </a:solidFill>
            </a:endParaRPr>
          </a:p>
        </p:txBody>
      </p:sp>
      <p:sp>
        <p:nvSpPr>
          <p:cNvPr id="133" name="Google Shape;133;gfc74f87f0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016177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c74f87f0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fc74f87f0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Navigating your company’s cloud computing strategy in today’s evolving business world can be complex. But it doesn’t have to be. Lenovo Hybrid Cloud Enablement streamlines your strategic efforts with an end-to-end hybrid cloud solution that optimizes multiple sources of IT infrastructure with leading software—so your organization can unlock more flexibility, efficiency, confidence, and agility. From initial solution design to install to ongoing support down the road, Lenovo collaborates with you to make sure you’re getting the most from the cloud. </a:t>
            </a:r>
          </a:p>
          <a:p>
            <a:pPr marL="0" lvl="0" indent="0" algn="l">
              <a:spcBef>
                <a:spcPts val="0"/>
              </a:spcBef>
              <a:spcAft>
                <a:spcPts val="0"/>
              </a:spcAft>
              <a:buNone/>
            </a:pPr>
            <a:endParaRPr lang="en-US" dirty="0"/>
          </a:p>
          <a:p>
            <a:pPr marL="0" indent="0"/>
            <a:r>
              <a:rPr lang="en-US" dirty="0"/>
              <a:t>Solve your current data infrastructure challenges today </a:t>
            </a:r>
            <a:r>
              <a:rPr lang="en-US" i="1" dirty="0"/>
              <a:t>and</a:t>
            </a:r>
            <a:r>
              <a:rPr lang="en-US" dirty="0"/>
              <a:t> build a strong foundation for tomorrow’s growth with Hybrid Cloud Enablement. That’s what we call the best of both worlds. </a:t>
            </a:r>
            <a:endParaRPr dirty="0"/>
          </a:p>
        </p:txBody>
      </p:sp>
      <p:sp>
        <p:nvSpPr>
          <p:cNvPr id="133" name="Google Shape;133;gfc74f87f0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24474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Can I answer any questions for you? </a:t>
            </a:r>
          </a:p>
          <a:p>
            <a:pPr marL="0" lvl="0" indent="0" algn="l">
              <a:spcBef>
                <a:spcPts val="0"/>
              </a:spcBef>
              <a:spcAft>
                <a:spcPts val="0"/>
              </a:spcAft>
              <a:buNone/>
            </a:pPr>
            <a:endParaRPr lang="en-US" dirty="0"/>
          </a:p>
          <a:p>
            <a:pPr marL="0" indent="0"/>
            <a:r>
              <a:rPr lang="en-US" dirty="0"/>
              <a:t>Thanks for taking the time to speak with me today. I’ll leave a copy of this presentation as a resource for you. If you’d like to learn more about Hybrid Cloud Enablement or other Lenovo solutions, you can also visit </a:t>
            </a:r>
            <a:r>
              <a:rPr lang="en-US" dirty="0">
                <a:hlinkClick r:id="rId3"/>
              </a:rPr>
              <a:t>www.lenovo.com/us/en/data-center/hybridcloud/</a:t>
            </a:r>
            <a:r>
              <a:rPr lang="en-US" dirty="0"/>
              <a:t>. </a:t>
            </a:r>
          </a:p>
        </p:txBody>
      </p:sp>
      <p:sp>
        <p:nvSpPr>
          <p:cNvPr id="204" name="Google Shape;2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c74f87f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c74f87f0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Cloud technology is powerful. It’s transforming businesses of all sizes across all kinds of industries. And it’s doing so faster than ever.  In the last two years, business changes caused by the pandemic accelerated cloud adoption as organizations discovered an increased need for cloud usage. They also discovered the unique benefits that cloud infrastructure can provide, including cost savings, increased flexibility, and more effective resource pooling.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But as cloud consumption has grown, so has cloud complexity. Today, organizations must navigate an array of cloud options that include public, private, and hosted data infrastructure to find the right fit for their unique data and security needs—all while optimizing costs and performance.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i="1" dirty="0">
              <a:solidFill>
                <a:srgbClr val="FF00FF"/>
              </a:solidFill>
            </a:endParaRPr>
          </a:p>
        </p:txBody>
      </p:sp>
      <p:sp>
        <p:nvSpPr>
          <p:cNvPr id="106" name="Google Shape;106;gfc74f87f0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In response, many companies are turning to a hybrid cloud strategy as their need for cloud usage and flexibility continues to grow. In fact, according to a recent report, 82% of large enterprises have already adopted a hybrid cloud infrastructure. So if your organization is considering embracing hybrid cloud as part of your digital transformation or you’re simply looking to optimize the hybrid cloud strategy you already have in place, you aren’t alone.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challenge will be navigating a complex cloud strategy that gives your company the right amount of security, scalability, and freedom as you plan for the future.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i="1"/>
              <a:t>SOURCES: </a:t>
            </a:r>
            <a:r>
              <a:rPr lang="en-US" sz="500">
                <a:solidFill>
                  <a:srgbClr val="FFFFFF"/>
                </a:solidFill>
                <a:latin typeface="Arial"/>
                <a:ea typeface="Arial"/>
                <a:cs typeface="Arial"/>
                <a:sym typeface="Arial"/>
              </a:rPr>
              <a:t>1</a:t>
            </a:r>
            <a:endParaRPr sz="500">
              <a:solidFill>
                <a:srgbClr val="FFFFFF"/>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t>1- </a:t>
            </a:r>
            <a:r>
              <a:rPr lang="en-US" u="sng">
                <a:solidFill>
                  <a:schemeClr val="hlink"/>
                </a:solidFill>
                <a:hlinkClick r:id="rId3"/>
              </a:rPr>
              <a:t>https://www.statista.com/topics/7914/hybrid-cloud/#dossierKeyfigures</a:t>
            </a:r>
            <a:endParaRPr/>
          </a:p>
          <a:p>
            <a:pPr marL="0" lvl="0" indent="0" algn="l" rtl="0">
              <a:spcBef>
                <a:spcPts val="0"/>
              </a:spcBef>
              <a:spcAft>
                <a:spcPts val="0"/>
              </a:spcAft>
              <a:buClr>
                <a:schemeClr val="dk1"/>
              </a:buClr>
              <a:buSzPts val="1100"/>
              <a:buFont typeface="Arial"/>
              <a:buNone/>
            </a:pPr>
            <a:r>
              <a:rPr lang="en-US"/>
              <a:t>2 -</a:t>
            </a:r>
            <a:r>
              <a:rPr lang="en-US" u="sng">
                <a:solidFill>
                  <a:schemeClr val="hlink"/>
                </a:solidFill>
                <a:hlinkClick r:id="rId4"/>
              </a:rPr>
              <a:t>https://info.flexera.com/CM-REPORT-State-of-the-Cloud</a:t>
            </a:r>
            <a:endParaRPr i="1"/>
          </a:p>
          <a:p>
            <a:pPr marL="0" lvl="0" indent="0" algn="l" rtl="0">
              <a:spcBef>
                <a:spcPts val="0"/>
              </a:spcBef>
              <a:spcAft>
                <a:spcPts val="0"/>
              </a:spcAft>
              <a:buClr>
                <a:schemeClr val="dk1"/>
              </a:buClr>
              <a:buSzPts val="1100"/>
              <a:buFont typeface="Arial"/>
              <a:buNone/>
            </a:pPr>
            <a:r>
              <a:rPr lang="en-US"/>
              <a:t>3 - </a:t>
            </a:r>
            <a:r>
              <a:rPr lang="en-US" u="sng">
                <a:solidFill>
                  <a:schemeClr val="hlink"/>
                </a:solidFill>
                <a:hlinkClick r:id="rId5"/>
              </a:rPr>
              <a:t>https://www.flexera.com/blog/cloud/cloud-computing-trends-2021-state-of-the-cloud-report/</a:t>
            </a: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Arial"/>
              <a:buNone/>
            </a:pPr>
            <a:r>
              <a:rPr lang="en-US"/>
              <a:t>Find the flexibility and confidence your company needs with Lenovo Hybrid Cloud Infrastructure Enablement—a new, software-defined cloud strategy that optimizes multiple sources of data infrastructure spanning leading software platforms. The result is an end-to-end, scalable hybrid cloud solution that energizes growth and simplifies day-to-day management with more agility, security, and confidence. </a:t>
            </a:r>
            <a:endParaRPr/>
          </a:p>
          <a:p>
            <a:pPr marL="0" lvl="0" indent="0" algn="l" rtl="0">
              <a:spcBef>
                <a:spcPts val="0"/>
              </a:spcBef>
              <a:spcAft>
                <a:spcPts val="0"/>
              </a:spcAft>
              <a:buClr>
                <a:schemeClr val="dk1"/>
              </a:buClr>
              <a:buSzPts val="1200"/>
              <a:buFont typeface="Calibri"/>
              <a:buNone/>
            </a:pPr>
            <a:r>
              <a:rPr lang="en-US"/>
              <a:t> </a:t>
            </a:r>
            <a:endParaRPr/>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c74f87f0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fc74f87f0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US">
                <a:solidFill>
                  <a:srgbClr val="222222"/>
                </a:solidFill>
              </a:rPr>
              <a:t>We know the cloud is not one size fits all. So neither are our cloud computing solutions. Lenovo Hybrid Cloud Infrastructure Enablement is a flexible, purpose-built solution, tailored to your organization’s unique needs and objectives. Lenovo partners with you to design a unique hybrid cloud infrastructure that can solve your current data challenges with more agility and efficiency, while also paving the way for easy scalability down the road as you grow. </a:t>
            </a:r>
            <a:endParaRPr>
              <a:solidFill>
                <a:srgbClr val="222222"/>
              </a:solidFill>
            </a:endParaRPr>
          </a:p>
          <a:p>
            <a:pPr marL="0" lvl="0" indent="0" algn="l" rtl="0">
              <a:spcBef>
                <a:spcPts val="0"/>
              </a:spcBef>
              <a:spcAft>
                <a:spcPts val="0"/>
              </a:spcAft>
              <a:buSzPts val="1200"/>
              <a:buNone/>
            </a:pPr>
            <a:endParaRPr>
              <a:solidFill>
                <a:srgbClr val="222222"/>
              </a:solidFill>
            </a:endParaRPr>
          </a:p>
          <a:p>
            <a:pPr marL="0" lvl="0" indent="0" algn="l" rtl="0">
              <a:spcBef>
                <a:spcPts val="0"/>
              </a:spcBef>
              <a:spcAft>
                <a:spcPts val="0"/>
              </a:spcAft>
              <a:buSzPts val="1200"/>
              <a:buNone/>
            </a:pPr>
            <a:r>
              <a:rPr lang="en-US">
                <a:solidFill>
                  <a:srgbClr val="222222"/>
                </a:solidFill>
              </a:rPr>
              <a:t>You’ll enjoy the </a:t>
            </a:r>
            <a:r>
              <a:rPr lang="en-US"/>
              <a:t>seamless operations and workload mobility that a hybrid cloud approach can provide while eliminating unnecessary tasks, costs, and time.</a:t>
            </a:r>
            <a:endParaRPr/>
          </a:p>
          <a:p>
            <a:pPr marL="0" lvl="0" indent="0" algn="l" rtl="0">
              <a:spcBef>
                <a:spcPts val="0"/>
              </a:spcBef>
              <a:spcAft>
                <a:spcPts val="0"/>
              </a:spcAft>
              <a:buClr>
                <a:schemeClr val="dk1"/>
              </a:buClr>
              <a:buSzPts val="1200"/>
              <a:buFont typeface="Calibri"/>
              <a:buNone/>
            </a:pPr>
            <a:endParaRPr>
              <a:solidFill>
                <a:srgbClr val="222222"/>
              </a:solidFill>
            </a:endParaRPr>
          </a:p>
        </p:txBody>
      </p:sp>
      <p:sp>
        <p:nvSpPr>
          <p:cNvPr id="133" name="Google Shape;133;gfc74f87f0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c74f87f0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fc74f87f0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we all move through the great digital transformation, corporate data demands are only continuing to increase. You need infrastructure that can equip your organization for smooth operation and offer the level of security today’s risk environment requires.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Lenovo’s Hybrid Cloud Enablement solution can accelerate your digital transformation by:</a:t>
            </a:r>
          </a:p>
          <a:p>
            <a:pPr marL="0" lvl="0" indent="0" algn="l" rtl="0">
              <a:spcBef>
                <a:spcPts val="0"/>
              </a:spcBef>
              <a:spcAft>
                <a:spcPts val="0"/>
              </a:spcAft>
              <a:buNone/>
            </a:pPr>
            <a:endParaRPr lang="en-US" dirty="0"/>
          </a:p>
          <a:p>
            <a:pPr marL="457200" lvl="0" indent="-304800" algn="l" rtl="0">
              <a:spcBef>
                <a:spcPts val="0"/>
              </a:spcBef>
              <a:spcAft>
                <a:spcPts val="0"/>
              </a:spcAft>
              <a:buClr>
                <a:schemeClr val="dk1"/>
              </a:buClr>
              <a:buSzPts val="1200"/>
              <a:buFont typeface="Calibri"/>
              <a:buChar char="●"/>
            </a:pPr>
            <a:r>
              <a:rPr lang="en-US" dirty="0"/>
              <a:t>virtualizing your hardware into programmable resources​</a:t>
            </a:r>
          </a:p>
          <a:p>
            <a:pPr marL="457200" lvl="0" indent="-304800" algn="l" rtl="0">
              <a:spcBef>
                <a:spcPts val="0"/>
              </a:spcBef>
              <a:spcAft>
                <a:spcPts val="0"/>
              </a:spcAft>
              <a:buClr>
                <a:schemeClr val="dk1"/>
              </a:buClr>
              <a:buSzPts val="1200"/>
              <a:buFont typeface="Calibri"/>
              <a:buChar char="●"/>
            </a:pPr>
            <a:r>
              <a:rPr lang="en-US" dirty="0"/>
              <a:t>better utilizing your resources as pool of resources​</a:t>
            </a:r>
          </a:p>
          <a:p>
            <a:pPr marL="457200" lvl="0" indent="-304800" algn="l" rtl="0">
              <a:spcBef>
                <a:spcPts val="0"/>
              </a:spcBef>
              <a:spcAft>
                <a:spcPts val="0"/>
              </a:spcAft>
              <a:buClr>
                <a:schemeClr val="dk1"/>
              </a:buClr>
              <a:buSzPts val="1200"/>
              <a:buFont typeface="Calibri"/>
              <a:buChar char="●"/>
            </a:pPr>
            <a:r>
              <a:rPr lang="en-US" dirty="0"/>
              <a:t>automating tasks to reduce management costs​</a:t>
            </a:r>
          </a:p>
          <a:p>
            <a:pPr marL="457200" lvl="0" indent="-304800" algn="l" rtl="0">
              <a:spcBef>
                <a:spcPts val="0"/>
              </a:spcBef>
              <a:spcAft>
                <a:spcPts val="0"/>
              </a:spcAft>
              <a:buClr>
                <a:schemeClr val="dk1"/>
              </a:buClr>
              <a:buSzPts val="1200"/>
              <a:buFont typeface="Calibri"/>
              <a:buChar char="●"/>
            </a:pPr>
            <a:r>
              <a:rPr lang="en-US" dirty="0"/>
              <a:t>consolidating application management​</a:t>
            </a:r>
          </a:p>
          <a:p>
            <a:pPr marL="457200" lvl="0" indent="-304800" algn="l" rtl="0">
              <a:spcBef>
                <a:spcPts val="0"/>
              </a:spcBef>
              <a:spcAft>
                <a:spcPts val="0"/>
              </a:spcAft>
              <a:buClr>
                <a:schemeClr val="dk1"/>
              </a:buClr>
              <a:buSzPts val="1200"/>
              <a:buFont typeface="Calibri"/>
              <a:buChar char="●"/>
            </a:pPr>
            <a:r>
              <a:rPr lang="en-US" dirty="0"/>
              <a:t>applying security policies quicker with consistency​</a:t>
            </a:r>
          </a:p>
          <a:p>
            <a:pPr marL="457200" lvl="0" indent="-304800" algn="l" rtl="0">
              <a:spcBef>
                <a:spcPts val="0"/>
              </a:spcBef>
              <a:spcAft>
                <a:spcPts val="0"/>
              </a:spcAft>
              <a:buClr>
                <a:schemeClr val="dk1"/>
              </a:buClr>
              <a:buSzPts val="1200"/>
              <a:buFont typeface="Calibri"/>
              <a:buChar char="●"/>
            </a:pPr>
            <a:r>
              <a:rPr lang="en-US" dirty="0"/>
              <a:t>and increasing resiliency.</a:t>
            </a:r>
          </a:p>
          <a:p>
            <a:pPr marL="0" lvl="0" indent="0" algn="l" rtl="0">
              <a:spcBef>
                <a:spcPts val="0"/>
              </a:spcBef>
              <a:spcAft>
                <a:spcPts val="0"/>
              </a:spcAft>
              <a:buClr>
                <a:schemeClr val="dk1"/>
              </a:buClr>
              <a:buSzPts val="1200"/>
              <a:buFont typeface="Calibri"/>
              <a:buNone/>
            </a:pPr>
            <a:endParaRPr lang="en-US" dirty="0">
              <a:solidFill>
                <a:srgbClr val="222222"/>
              </a:solidFill>
            </a:endParaRPr>
          </a:p>
        </p:txBody>
      </p:sp>
      <p:sp>
        <p:nvSpPr>
          <p:cNvPr id="133" name="Google Shape;133;gfc74f87f0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0806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c74f87f0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fc74f87f0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The heart of Lenovo’s Hybrid Cloud Enablement solution is the software-defined approach to converged infrastructure. Lenovo integrates industry-leading software from partners like Microsoft Azure, Nutanix, and VMWare to create a seamless, end-to-end solution that will help your organization enjoy the convenience and speed of the public cloud with the security and control of on-premises data infrastructure.</a:t>
            </a:r>
          </a:p>
          <a:p>
            <a:pPr marL="0" lvl="0" indent="0" algn="l">
              <a:spcBef>
                <a:spcPts val="0"/>
              </a:spcBef>
              <a:spcAft>
                <a:spcPts val="0"/>
              </a:spcAft>
              <a:buNone/>
            </a:pPr>
            <a:endParaRPr lang="en-US" dirty="0"/>
          </a:p>
          <a:p>
            <a:pPr marL="0" indent="0"/>
            <a:r>
              <a:rPr lang="en-US" dirty="0"/>
              <a:t>And of course, it’s all powered by Lenovo’s best-in-class hardware platforms, the </a:t>
            </a:r>
            <a:r>
              <a:rPr lang="en-US" dirty="0" err="1"/>
              <a:t>ThinkAgile</a:t>
            </a:r>
            <a:r>
              <a:rPr lang="en-US" dirty="0"/>
              <a:t> systems or </a:t>
            </a:r>
            <a:r>
              <a:rPr lang="en-US" dirty="0" err="1"/>
              <a:t>ThinkAgile</a:t>
            </a:r>
            <a:r>
              <a:rPr lang="en-US" dirty="0"/>
              <a:t> Azure solution. </a:t>
            </a:r>
          </a:p>
          <a:p>
            <a:pPr marL="0" lvl="0" indent="0" algn="l" rtl="0">
              <a:spcBef>
                <a:spcPts val="0"/>
              </a:spcBef>
              <a:spcAft>
                <a:spcPts val="0"/>
              </a:spcAft>
              <a:buClr>
                <a:schemeClr val="dk1"/>
              </a:buClr>
              <a:buSzPts val="1200"/>
              <a:buFont typeface="Calibri"/>
              <a:buNone/>
            </a:pPr>
            <a:endParaRPr lang="en-US" dirty="0">
              <a:solidFill>
                <a:srgbClr val="222222"/>
              </a:solidFill>
            </a:endParaRPr>
          </a:p>
        </p:txBody>
      </p:sp>
      <p:sp>
        <p:nvSpPr>
          <p:cNvPr id="133" name="Google Shape;133;gfc74f87f0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434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c74f87f0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fc74f87f0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200"/>
            </a:pPr>
            <a:r>
              <a:rPr lang="en-US" dirty="0">
                <a:solidFill>
                  <a:srgbClr val="222222"/>
                </a:solidFill>
              </a:rPr>
              <a:t>We know the cloud is not one size fits all. So neither are our cloud computing solutions. </a:t>
            </a:r>
            <a:r>
              <a:rPr lang="en-US" dirty="0"/>
              <a:t>Lenovo custom designs your hybrid cloud strategy to suit your organization’s current challenges and future goals. </a:t>
            </a:r>
            <a:endParaRPr lang="en-US" dirty="0">
              <a:solidFill>
                <a:srgbClr val="222222"/>
              </a:solidFill>
            </a:endParaRPr>
          </a:p>
          <a:p>
            <a:pPr marL="0" lvl="0" indent="0" algn="l" rtl="0">
              <a:spcBef>
                <a:spcPts val="0"/>
              </a:spcBef>
              <a:spcAft>
                <a:spcPts val="0"/>
              </a:spcAft>
              <a:buClr>
                <a:schemeClr val="dk1"/>
              </a:buClr>
              <a:buSzPts val="1200"/>
              <a:buFont typeface="Calibri"/>
              <a:buNone/>
            </a:pPr>
            <a:endParaRPr dirty="0">
              <a:solidFill>
                <a:srgbClr val="222222"/>
              </a:solidFill>
            </a:endParaRPr>
          </a:p>
        </p:txBody>
      </p:sp>
      <p:sp>
        <p:nvSpPr>
          <p:cNvPr id="133" name="Google Shape;133;gfc74f87f0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15244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a:spLocks noGrp="1"/>
          </p:cNvSpPr>
          <p:nvPr>
            <p:ph type="pic" idx="2"/>
          </p:nvPr>
        </p:nvSpPr>
        <p:spPr>
          <a:xfrm>
            <a:off x="5183188" y="987425"/>
            <a:ext cx="6172200" cy="4873625"/>
          </a:xfrm>
          <a:prstGeom prst="rect">
            <a:avLst/>
          </a:prstGeom>
          <a:noFill/>
          <a:ln>
            <a:noFill/>
          </a:ln>
        </p:spPr>
      </p:sp>
      <p:sp>
        <p:nvSpPr>
          <p:cNvPr id="71" name="Google Shape;71;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548783" y="402336"/>
            <a:ext cx="11076268" cy="52120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3198"/>
              <a:buFont typeface="Arial"/>
              <a:buNone/>
              <a:defRPr sz="3198" b="1"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1752974" y="6473952"/>
            <a:ext cx="439026" cy="155448"/>
          </a:xfrm>
          <a:prstGeom prst="rect">
            <a:avLst/>
          </a:prstGeom>
          <a:noFill/>
          <a:ln>
            <a:noFill/>
          </a:ln>
        </p:spPr>
        <p:txBody>
          <a:bodyPr spcFirstLastPara="1" wrap="square" lIns="0" tIns="0" rIns="0" bIns="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19.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20.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8DDD"/>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838200" y="556512"/>
            <a:ext cx="7625316" cy="43231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3200" b="1">
                <a:solidFill>
                  <a:schemeClr val="lt1"/>
                </a:solidFill>
              </a:rPr>
              <a:t>How to Use This Presentation</a:t>
            </a:r>
            <a:endParaRPr/>
          </a:p>
        </p:txBody>
      </p:sp>
      <p:sp>
        <p:nvSpPr>
          <p:cNvPr id="93" name="Google Shape;93;p14"/>
          <p:cNvSpPr txBox="1">
            <a:spLocks noGrp="1"/>
          </p:cNvSpPr>
          <p:nvPr>
            <p:ph type="body" idx="1"/>
          </p:nvPr>
        </p:nvSpPr>
        <p:spPr>
          <a:xfrm>
            <a:off x="838200" y="1541824"/>
            <a:ext cx="10086900" cy="39606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ct val="100000"/>
              <a:buNone/>
            </a:pPr>
            <a:r>
              <a:rPr lang="en-US" sz="2000">
                <a:solidFill>
                  <a:schemeClr val="lt1"/>
                </a:solidFill>
              </a:rPr>
              <a:t>This presentation is designed to help Channel Partners introduce the Lenovo 360 Solutions to their customers.</a:t>
            </a:r>
            <a:endParaRPr sz="2000">
              <a:solidFill>
                <a:schemeClr val="lt1"/>
              </a:solidFill>
            </a:endParaRPr>
          </a:p>
          <a:p>
            <a:pPr marL="0" lvl="0" indent="0" algn="l" rtl="0">
              <a:lnSpc>
                <a:spcPct val="120000"/>
              </a:lnSpc>
              <a:spcBef>
                <a:spcPts val="0"/>
              </a:spcBef>
              <a:spcAft>
                <a:spcPts val="0"/>
              </a:spcAft>
              <a:buClr>
                <a:schemeClr val="lt1"/>
              </a:buClr>
              <a:buSzPct val="100000"/>
              <a:buNone/>
            </a:pPr>
            <a:endParaRPr sz="2000">
              <a:solidFill>
                <a:schemeClr val="lt1"/>
              </a:solidFill>
            </a:endParaRPr>
          </a:p>
          <a:p>
            <a:pPr marL="0" lvl="0" indent="0" algn="l" rtl="0">
              <a:lnSpc>
                <a:spcPct val="120000"/>
              </a:lnSpc>
              <a:spcBef>
                <a:spcPts val="0"/>
              </a:spcBef>
              <a:spcAft>
                <a:spcPts val="0"/>
              </a:spcAft>
              <a:buClr>
                <a:schemeClr val="lt1"/>
              </a:buClr>
              <a:buSzPct val="100000"/>
              <a:buNone/>
            </a:pPr>
            <a:r>
              <a:rPr lang="en-US" sz="2000">
                <a:solidFill>
                  <a:schemeClr val="lt1"/>
                </a:solidFill>
              </a:rPr>
              <a:t>The presentation also includes suggested speaker notes. </a:t>
            </a:r>
            <a:endParaRPr/>
          </a:p>
          <a:p>
            <a:pPr marL="0" lvl="0" indent="0" algn="l" rtl="0">
              <a:lnSpc>
                <a:spcPct val="120000"/>
              </a:lnSpc>
              <a:spcBef>
                <a:spcPts val="0"/>
              </a:spcBef>
              <a:spcAft>
                <a:spcPts val="0"/>
              </a:spcAft>
              <a:buClr>
                <a:schemeClr val="dk1"/>
              </a:buClr>
              <a:buSzPct val="100000"/>
              <a:buNone/>
            </a:pPr>
            <a:endParaRPr sz="2000">
              <a:solidFill>
                <a:schemeClr val="lt1"/>
              </a:solidFill>
            </a:endParaRPr>
          </a:p>
          <a:p>
            <a:pPr marL="0" lvl="0" indent="0" algn="l" rtl="0">
              <a:lnSpc>
                <a:spcPct val="120000"/>
              </a:lnSpc>
              <a:spcBef>
                <a:spcPts val="0"/>
              </a:spcBef>
              <a:spcAft>
                <a:spcPts val="0"/>
              </a:spcAft>
              <a:buClr>
                <a:schemeClr val="lt1"/>
              </a:buClr>
              <a:buSzPct val="100000"/>
              <a:buNone/>
            </a:pPr>
            <a:r>
              <a:rPr lang="en-US" sz="2000">
                <a:solidFill>
                  <a:schemeClr val="lt1"/>
                </a:solidFill>
              </a:rPr>
              <a:t>Channel Partners should edit this presentation to surface the most relevant information according to the sales conversation at hand. </a:t>
            </a:r>
            <a:endParaRPr/>
          </a:p>
          <a:p>
            <a:pPr marL="0" lvl="0" indent="0" algn="l" rtl="0">
              <a:lnSpc>
                <a:spcPct val="120000"/>
              </a:lnSpc>
              <a:spcBef>
                <a:spcPts val="0"/>
              </a:spcBef>
              <a:spcAft>
                <a:spcPts val="0"/>
              </a:spcAft>
              <a:buClr>
                <a:schemeClr val="dk1"/>
              </a:buClr>
              <a:buSzPct val="100000"/>
              <a:buNone/>
            </a:pPr>
            <a:endParaRPr sz="2000">
              <a:solidFill>
                <a:schemeClr val="lt1"/>
              </a:solidFill>
            </a:endParaRPr>
          </a:p>
          <a:p>
            <a:pPr marL="0" lvl="0" indent="0" algn="l" rtl="0">
              <a:lnSpc>
                <a:spcPct val="120000"/>
              </a:lnSpc>
              <a:spcBef>
                <a:spcPts val="0"/>
              </a:spcBef>
              <a:spcAft>
                <a:spcPts val="0"/>
              </a:spcAft>
              <a:buClr>
                <a:schemeClr val="lt1"/>
              </a:buClr>
              <a:buSzPct val="100000"/>
              <a:buNone/>
            </a:pPr>
            <a:r>
              <a:rPr lang="en-US" sz="2000">
                <a:solidFill>
                  <a:schemeClr val="lt1"/>
                </a:solidFill>
              </a:rPr>
              <a:t>Please address any questions to your </a:t>
            </a:r>
            <a:r>
              <a:rPr lang="en-US" sz="2000">
                <a:solidFill>
                  <a:srgbClr val="FF00FF"/>
                </a:solidFill>
              </a:rPr>
              <a:t>Regional Services Sales or Marketing Team Lead</a:t>
            </a:r>
            <a:r>
              <a:rPr lang="en-US" sz="2000">
                <a:solidFill>
                  <a:schemeClr val="lt1"/>
                </a:solidFill>
              </a:rPr>
              <a:t>. </a:t>
            </a:r>
            <a:endParaRPr/>
          </a:p>
          <a:p>
            <a:pPr marL="0" lvl="0" indent="0" algn="l" rtl="0">
              <a:lnSpc>
                <a:spcPct val="90000"/>
              </a:lnSpc>
              <a:spcBef>
                <a:spcPts val="1000"/>
              </a:spcBef>
              <a:spcAft>
                <a:spcPts val="0"/>
              </a:spcAft>
              <a:buClr>
                <a:schemeClr val="dk1"/>
              </a:buClr>
              <a:buSzPct val="100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endParaRPr sz="2000">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endParaRPr sz="2000">
              <a:latin typeface="Arial"/>
              <a:ea typeface="Arial"/>
              <a:cs typeface="Arial"/>
              <a:sym typeface="Arial"/>
            </a:endParaRPr>
          </a:p>
        </p:txBody>
      </p:sp>
      <p:sp>
        <p:nvSpPr>
          <p:cNvPr id="4" name="TextBox 1">
            <a:extLst>
              <a:ext uri="{FF2B5EF4-FFF2-40B4-BE49-F238E27FC236}">
                <a16:creationId xmlns:a16="http://schemas.microsoft.com/office/drawing/2014/main" id="{2A624A64-BA24-4B9B-93E9-8DEDD279D08D}"/>
              </a:ext>
            </a:extLst>
          </p:cNvPr>
          <p:cNvSpPr txBox="1"/>
          <p:nvPr/>
        </p:nvSpPr>
        <p:spPr>
          <a:xfrm>
            <a:off x="934192" y="6436427"/>
            <a:ext cx="399010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solidFill>
                  <a:srgbClr val="FFFFFF"/>
                </a:solidFill>
                <a:latin typeface="Arial"/>
              </a:rPr>
              <a:t>2022 Lenovo. All Rights Reserved.</a:t>
            </a:r>
            <a:r>
              <a:rPr lang="en-US" sz="1000">
                <a:latin typeface="Arial"/>
                <a:ea typeface="Arial"/>
                <a:cs typeface="Arial"/>
              </a:rPr>
              <a:t>​</a:t>
            </a:r>
            <a:endParaRPr lang="en-US" sz="1000"/>
          </a:p>
        </p:txBody>
      </p:sp>
      <p:pic>
        <p:nvPicPr>
          <p:cNvPr id="2" name="Picture 2">
            <a:extLst>
              <a:ext uri="{FF2B5EF4-FFF2-40B4-BE49-F238E27FC236}">
                <a16:creationId xmlns:a16="http://schemas.microsoft.com/office/drawing/2014/main" id="{06022EF3-B740-4A30-8AB9-AEF46EAA0BDD}"/>
              </a:ext>
            </a:extLst>
          </p:cNvPr>
          <p:cNvPicPr>
            <a:picLocks noChangeAspect="1"/>
          </p:cNvPicPr>
          <p:nvPr/>
        </p:nvPicPr>
        <p:blipFill>
          <a:blip r:embed="rId3"/>
          <a:stretch>
            <a:fillRect/>
          </a:stretch>
        </p:blipFill>
        <p:spPr>
          <a:xfrm>
            <a:off x="318655" y="6456156"/>
            <a:ext cx="609600" cy="2000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7" name="Google Shape;137;p19"/>
          <p:cNvSpPr txBox="1"/>
          <p:nvPr/>
        </p:nvSpPr>
        <p:spPr>
          <a:xfrm>
            <a:off x="5661472" y="361019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38" name="Google Shape;138;p19"/>
          <p:cNvGrpSpPr/>
          <p:nvPr/>
        </p:nvGrpSpPr>
        <p:grpSpPr>
          <a:xfrm>
            <a:off x="3163925" y="2163648"/>
            <a:ext cx="5879073" cy="326907"/>
            <a:chOff x="3162337" y="2163647"/>
            <a:chExt cx="5879073" cy="326907"/>
          </a:xfrm>
        </p:grpSpPr>
        <p:sp>
          <p:nvSpPr>
            <p:cNvPr id="139" name="Google Shape;139;p19"/>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40" name="Google Shape;140;p19"/>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pic>
        <p:nvPicPr>
          <p:cNvPr id="27" name="Picture 26" descr="A picture containing electronics, indoor, computer&#10;&#10;Description automatically generated">
            <a:extLst>
              <a:ext uri="{FF2B5EF4-FFF2-40B4-BE49-F238E27FC236}">
                <a16:creationId xmlns:a16="http://schemas.microsoft.com/office/drawing/2014/main" id="{5868B9F8-0699-2E45-982E-1E3EBB358DFE}"/>
              </a:ext>
            </a:extLst>
          </p:cNvPr>
          <p:cNvPicPr>
            <a:picLocks noChangeAspect="1"/>
          </p:cNvPicPr>
          <p:nvPr/>
        </p:nvPicPr>
        <p:blipFill rotWithShape="1">
          <a:blip r:embed="rId3"/>
          <a:srcRect l="5440" r="31419"/>
          <a:stretch/>
        </p:blipFill>
        <p:spPr>
          <a:xfrm>
            <a:off x="6177314" y="733022"/>
            <a:ext cx="6014686" cy="6124978"/>
          </a:xfrm>
          <a:prstGeom prst="rect">
            <a:avLst/>
          </a:prstGeom>
        </p:spPr>
      </p:pic>
      <p:sp>
        <p:nvSpPr>
          <p:cNvPr id="15" name="Rectangle 14">
            <a:extLst>
              <a:ext uri="{FF2B5EF4-FFF2-40B4-BE49-F238E27FC236}">
                <a16:creationId xmlns:a16="http://schemas.microsoft.com/office/drawing/2014/main" id="{45E82F76-61AE-2740-B76D-7350C8327F57}"/>
              </a:ext>
            </a:extLst>
          </p:cNvPr>
          <p:cNvSpPr/>
          <p:nvPr/>
        </p:nvSpPr>
        <p:spPr>
          <a:xfrm>
            <a:off x="0" y="0"/>
            <a:ext cx="12192000" cy="733022"/>
          </a:xfrm>
          <a:prstGeom prst="rect">
            <a:avLst/>
          </a:prstGeom>
          <a:solidFill>
            <a:srgbClr val="3A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01;p15">
            <a:extLst>
              <a:ext uri="{FF2B5EF4-FFF2-40B4-BE49-F238E27FC236}">
                <a16:creationId xmlns:a16="http://schemas.microsoft.com/office/drawing/2014/main" id="{5434F7D9-E498-AB4F-B087-151C3286D3D2}"/>
              </a:ext>
            </a:extLst>
          </p:cNvPr>
          <p:cNvSpPr txBox="1">
            <a:spLocks/>
          </p:cNvSpPr>
          <p:nvPr/>
        </p:nvSpPr>
        <p:spPr>
          <a:xfrm>
            <a:off x="864580" y="227022"/>
            <a:ext cx="6014686" cy="3790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2400" b="1" dirty="0">
                <a:solidFill>
                  <a:schemeClr val="bg1"/>
                </a:solidFill>
              </a:rPr>
              <a:t>Infrastructure Flexibility &amp; Agility</a:t>
            </a:r>
          </a:p>
        </p:txBody>
      </p:sp>
      <p:pic>
        <p:nvPicPr>
          <p:cNvPr id="19" name="Google Shape;124;p18">
            <a:extLst>
              <a:ext uri="{FF2B5EF4-FFF2-40B4-BE49-F238E27FC236}">
                <a16:creationId xmlns:a16="http://schemas.microsoft.com/office/drawing/2014/main" id="{B91B91F7-58F4-5F44-B991-FA0ACC7FD049}"/>
              </a:ext>
            </a:extLst>
          </p:cNvPr>
          <p:cNvPicPr preferRelativeResize="0"/>
          <p:nvPr/>
        </p:nvPicPr>
        <p:blipFill rotWithShape="1">
          <a:blip r:embed="rId4"/>
          <a:srcRect l="-14471" t="24346" r="-14870" b="53228"/>
          <a:stretch/>
        </p:blipFill>
        <p:spPr>
          <a:xfrm>
            <a:off x="282404" y="59159"/>
            <a:ext cx="565150" cy="584281"/>
          </a:xfrm>
          <a:prstGeom prst="rect">
            <a:avLst/>
          </a:prstGeom>
          <a:noFill/>
          <a:ln>
            <a:noFill/>
          </a:ln>
        </p:spPr>
      </p:pic>
      <p:pic>
        <p:nvPicPr>
          <p:cNvPr id="2" name="Picture 1">
            <a:extLst>
              <a:ext uri="{FF2B5EF4-FFF2-40B4-BE49-F238E27FC236}">
                <a16:creationId xmlns:a16="http://schemas.microsoft.com/office/drawing/2014/main" id="{2FDB0C90-C792-CD48-AF8A-29E07D6AD407}"/>
              </a:ext>
            </a:extLst>
          </p:cNvPr>
          <p:cNvPicPr>
            <a:picLocks noChangeAspect="1"/>
          </p:cNvPicPr>
          <p:nvPr/>
        </p:nvPicPr>
        <p:blipFill>
          <a:blip r:embed="rId5">
            <a:alphaModFix amt="30000"/>
          </a:blip>
          <a:stretch>
            <a:fillRect/>
          </a:stretch>
        </p:blipFill>
        <p:spPr>
          <a:xfrm>
            <a:off x="327139" y="1181881"/>
            <a:ext cx="1577472" cy="1594618"/>
          </a:xfrm>
          <a:prstGeom prst="rect">
            <a:avLst/>
          </a:prstGeom>
        </p:spPr>
      </p:pic>
      <p:sp>
        <p:nvSpPr>
          <p:cNvPr id="16" name="Google Shape;193;p26">
            <a:extLst>
              <a:ext uri="{FF2B5EF4-FFF2-40B4-BE49-F238E27FC236}">
                <a16:creationId xmlns:a16="http://schemas.microsoft.com/office/drawing/2014/main" id="{80C1EAEF-323D-E845-B4AB-A9B5F04A8C65}"/>
              </a:ext>
            </a:extLst>
          </p:cNvPr>
          <p:cNvSpPr txBox="1">
            <a:spLocks noGrp="1"/>
          </p:cNvSpPr>
          <p:nvPr>
            <p:ph type="title"/>
          </p:nvPr>
        </p:nvSpPr>
        <p:spPr>
          <a:xfrm>
            <a:off x="766609" y="2050923"/>
            <a:ext cx="5727702" cy="1867074"/>
          </a:xfrm>
          <a:prstGeom prst="rect">
            <a:avLst/>
          </a:prstGeom>
          <a:noFill/>
          <a:ln>
            <a:noFill/>
          </a:ln>
        </p:spPr>
        <p:txBody>
          <a:bodyPr spcFirstLastPara="1" wrap="square" lIns="91425" tIns="45700" rIns="91425" bIns="45700" anchor="ctr" anchorCtr="0">
            <a:normAutofit/>
          </a:bodyPr>
          <a:lstStyle/>
          <a:p>
            <a:pPr>
              <a:buSzPct val="150943"/>
            </a:pPr>
            <a:r>
              <a:rPr lang="en-US" sz="2800" b="1" dirty="0">
                <a:solidFill>
                  <a:srgbClr val="323232"/>
                </a:solidFill>
              </a:rPr>
              <a:t>Surrounded by Support</a:t>
            </a:r>
            <a:br>
              <a:rPr lang="en-US" sz="4000" b="1" dirty="0">
                <a:solidFill>
                  <a:srgbClr val="323232"/>
                </a:solidFill>
              </a:rPr>
            </a:br>
            <a:br>
              <a:rPr lang="en-US" sz="2600" dirty="0">
                <a:solidFill>
                  <a:srgbClr val="323232"/>
                </a:solidFill>
              </a:rPr>
            </a:br>
            <a:r>
              <a:rPr lang="en-US" sz="2000" dirty="0">
                <a:solidFill>
                  <a:srgbClr val="323232"/>
                </a:solidFill>
              </a:rPr>
              <a:t>Clear your path to a stronger hybrid cloud strategy with support from Lenovo.</a:t>
            </a:r>
            <a:br>
              <a:rPr lang="en-US" sz="2600" dirty="0">
                <a:solidFill>
                  <a:srgbClr val="323232"/>
                </a:solidFill>
              </a:rPr>
            </a:br>
            <a:endParaRPr sz="2400" b="1" dirty="0">
              <a:solidFill>
                <a:srgbClr val="323232"/>
              </a:solidFill>
            </a:endParaRPr>
          </a:p>
        </p:txBody>
      </p:sp>
      <p:sp>
        <p:nvSpPr>
          <p:cNvPr id="25" name="Google Shape;147;p20">
            <a:extLst>
              <a:ext uri="{FF2B5EF4-FFF2-40B4-BE49-F238E27FC236}">
                <a16:creationId xmlns:a16="http://schemas.microsoft.com/office/drawing/2014/main" id="{614377FD-3868-6C40-B8A6-DA3D9F4ACDE5}"/>
              </a:ext>
            </a:extLst>
          </p:cNvPr>
          <p:cNvSpPr txBox="1"/>
          <p:nvPr/>
        </p:nvSpPr>
        <p:spPr>
          <a:xfrm>
            <a:off x="663674" y="3853644"/>
            <a:ext cx="5933572" cy="2154406"/>
          </a:xfrm>
          <a:prstGeom prst="rect">
            <a:avLst/>
          </a:prstGeom>
          <a:noFill/>
          <a:ln>
            <a:noFill/>
          </a:ln>
        </p:spPr>
        <p:txBody>
          <a:bodyPr spcFirstLastPara="1" wrap="square" lIns="91425" tIns="91425" rIns="91425" bIns="91425" anchor="t" anchorCtr="0">
            <a:spAutoFit/>
          </a:bodyPr>
          <a:lstStyle/>
          <a:p>
            <a:pPr marL="419100" indent="-342900">
              <a:buClr>
                <a:srgbClr val="3A8DDE"/>
              </a:buClr>
              <a:buSzPts val="2400"/>
              <a:buFont typeface="Arial" panose="020B0604020202020204" pitchFamily="34" charset="0"/>
              <a:buChar char="•"/>
            </a:pPr>
            <a:r>
              <a:rPr lang="en-US" sz="1600" dirty="0">
                <a:solidFill>
                  <a:srgbClr val="323232"/>
                </a:solidFill>
              </a:rPr>
              <a:t>Solution design, including integration ​</a:t>
            </a:r>
            <a:br>
              <a:rPr lang="en-US" sz="1600" dirty="0">
                <a:solidFill>
                  <a:srgbClr val="323232"/>
                </a:solidFill>
              </a:rPr>
            </a:br>
            <a:r>
              <a:rPr lang="en-US" sz="1600" dirty="0">
                <a:solidFill>
                  <a:srgbClr val="323232"/>
                </a:solidFill>
              </a:rPr>
              <a:t>of existing infrastructure​</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dirty="0">
                <a:solidFill>
                  <a:srgbClr val="323232"/>
                </a:solidFill>
              </a:rPr>
              <a:t>On-site &amp; remote install of solution ​</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dirty="0">
                <a:solidFill>
                  <a:srgbClr val="323232"/>
                </a:solidFill>
              </a:rPr>
              <a:t>Knowledge transfer ​</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a:solidFill>
                  <a:srgbClr val="323232"/>
                </a:solidFill>
              </a:rPr>
              <a:t>Post-deployment </a:t>
            </a:r>
            <a:r>
              <a:rPr lang="en-US" sz="1600" dirty="0">
                <a:solidFill>
                  <a:srgbClr val="323232"/>
                </a:solidFill>
              </a:rPr>
              <a:t>Lenovo Premier Support</a:t>
            </a:r>
          </a:p>
        </p:txBody>
      </p:sp>
      <p:grpSp>
        <p:nvGrpSpPr>
          <p:cNvPr id="22" name="Group 21">
            <a:extLst>
              <a:ext uri="{FF2B5EF4-FFF2-40B4-BE49-F238E27FC236}">
                <a16:creationId xmlns:a16="http://schemas.microsoft.com/office/drawing/2014/main" id="{EB8DB589-010E-594D-BD3D-58478AA8C8BD}"/>
              </a:ext>
            </a:extLst>
          </p:cNvPr>
          <p:cNvGrpSpPr/>
          <p:nvPr userDrawn="1"/>
        </p:nvGrpSpPr>
        <p:grpSpPr>
          <a:xfrm>
            <a:off x="211584" y="6430136"/>
            <a:ext cx="734356" cy="245008"/>
            <a:chOff x="547688" y="952500"/>
            <a:chExt cx="12190413" cy="4067175"/>
          </a:xfrm>
        </p:grpSpPr>
        <p:sp>
          <p:nvSpPr>
            <p:cNvPr id="23" name="Rectangle 22">
              <a:extLst>
                <a:ext uri="{FF2B5EF4-FFF2-40B4-BE49-F238E27FC236}">
                  <a16:creationId xmlns:a16="http://schemas.microsoft.com/office/drawing/2014/main" id="{53824E63-55A1-8946-A925-800E49773BF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25">
              <a:extLst>
                <a:ext uri="{FF2B5EF4-FFF2-40B4-BE49-F238E27FC236}">
                  <a16:creationId xmlns:a16="http://schemas.microsoft.com/office/drawing/2014/main" id="{DACAF6AD-E822-1F4D-AD8C-E6421E5A2E3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9" name="Freeform 28">
              <a:extLst>
                <a:ext uri="{FF2B5EF4-FFF2-40B4-BE49-F238E27FC236}">
                  <a16:creationId xmlns:a16="http://schemas.microsoft.com/office/drawing/2014/main" id="{0F90D4FA-A0CF-D545-AAF8-CF0EF9D3B86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Freeform 29">
              <a:extLst>
                <a:ext uri="{FF2B5EF4-FFF2-40B4-BE49-F238E27FC236}">
                  <a16:creationId xmlns:a16="http://schemas.microsoft.com/office/drawing/2014/main" id="{1948BC42-CF7D-4440-A40F-920A5460214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30">
              <a:extLst>
                <a:ext uri="{FF2B5EF4-FFF2-40B4-BE49-F238E27FC236}">
                  <a16:creationId xmlns:a16="http://schemas.microsoft.com/office/drawing/2014/main" id="{361F30E5-A3B1-3144-8BF6-E24EDA00D62F}"/>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10">
              <a:extLst>
                <a:ext uri="{FF2B5EF4-FFF2-40B4-BE49-F238E27FC236}">
                  <a16:creationId xmlns:a16="http://schemas.microsoft.com/office/drawing/2014/main" id="{D92F6052-BDFB-BA41-9550-093C6927D51C}"/>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11">
              <a:extLst>
                <a:ext uri="{FF2B5EF4-FFF2-40B4-BE49-F238E27FC236}">
                  <a16:creationId xmlns:a16="http://schemas.microsoft.com/office/drawing/2014/main" id="{D2E3F06A-F2A5-C144-9C30-380A54795B2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 name="Google Shape;101;p15">
            <a:extLst>
              <a:ext uri="{FF2B5EF4-FFF2-40B4-BE49-F238E27FC236}">
                <a16:creationId xmlns:a16="http://schemas.microsoft.com/office/drawing/2014/main" id="{6F433B7A-AE86-496D-8125-CF0B581AFF7E}"/>
              </a:ext>
            </a:extLst>
          </p:cNvPr>
          <p:cNvSpPr txBox="1">
            <a:spLocks/>
          </p:cNvSpPr>
          <p:nvPr/>
        </p:nvSpPr>
        <p:spPr>
          <a:xfrm>
            <a:off x="9697054" y="260779"/>
            <a:ext cx="3336713" cy="2709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400" dirty="0">
                <a:solidFill>
                  <a:schemeClr val="bg1"/>
                </a:solidFill>
              </a:rPr>
              <a:t>Hybrid Cloud Enablement</a:t>
            </a:r>
          </a:p>
        </p:txBody>
      </p:sp>
      <p:pic>
        <p:nvPicPr>
          <p:cNvPr id="4" name="Picture 3">
            <a:extLst>
              <a:ext uri="{FF2B5EF4-FFF2-40B4-BE49-F238E27FC236}">
                <a16:creationId xmlns:a16="http://schemas.microsoft.com/office/drawing/2014/main" id="{FF19E8D6-3BF0-4A7E-8721-9601465605F4}"/>
              </a:ext>
            </a:extLst>
          </p:cNvPr>
          <p:cNvPicPr>
            <a:picLocks noChangeAspect="1"/>
          </p:cNvPicPr>
          <p:nvPr/>
        </p:nvPicPr>
        <p:blipFill>
          <a:blip r:embed="rId6"/>
          <a:stretch>
            <a:fillRect/>
          </a:stretch>
        </p:blipFill>
        <p:spPr>
          <a:xfrm>
            <a:off x="9182339" y="230665"/>
            <a:ext cx="503895" cy="264758"/>
          </a:xfrm>
          <a:prstGeom prst="rect">
            <a:avLst/>
          </a:prstGeom>
        </p:spPr>
      </p:pic>
      <p:sp>
        <p:nvSpPr>
          <p:cNvPr id="24"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t>2022 Lenovo. All Rights Reserved.​</a:t>
            </a:r>
          </a:p>
        </p:txBody>
      </p:sp>
    </p:spTree>
    <p:extLst>
      <p:ext uri="{BB962C8B-B14F-4D97-AF65-F5344CB8AC3E}">
        <p14:creationId xmlns:p14="http://schemas.microsoft.com/office/powerpoint/2010/main" val="369391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7" name="Google Shape;137;p19"/>
          <p:cNvSpPr txBox="1"/>
          <p:nvPr/>
        </p:nvSpPr>
        <p:spPr>
          <a:xfrm>
            <a:off x="5661472" y="361019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38" name="Google Shape;138;p19"/>
          <p:cNvGrpSpPr/>
          <p:nvPr/>
        </p:nvGrpSpPr>
        <p:grpSpPr>
          <a:xfrm>
            <a:off x="3163925" y="2163648"/>
            <a:ext cx="5879073" cy="326907"/>
            <a:chOff x="3162337" y="2163647"/>
            <a:chExt cx="5879073" cy="326907"/>
          </a:xfrm>
        </p:grpSpPr>
        <p:sp>
          <p:nvSpPr>
            <p:cNvPr id="139" name="Google Shape;139;p19"/>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40" name="Google Shape;140;p19"/>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pic>
        <p:nvPicPr>
          <p:cNvPr id="26" name="Picture 25" descr="A picture containing computer&#10;&#10;Description automatically generated">
            <a:extLst>
              <a:ext uri="{FF2B5EF4-FFF2-40B4-BE49-F238E27FC236}">
                <a16:creationId xmlns:a16="http://schemas.microsoft.com/office/drawing/2014/main" id="{C62B5EAF-9CCF-D64B-91E4-B9CB800C9922}"/>
              </a:ext>
            </a:extLst>
          </p:cNvPr>
          <p:cNvPicPr>
            <a:picLocks noChangeAspect="1"/>
          </p:cNvPicPr>
          <p:nvPr/>
        </p:nvPicPr>
        <p:blipFill rotWithShape="1">
          <a:blip r:embed="rId3"/>
          <a:srcRect l="39264"/>
          <a:stretch/>
        </p:blipFill>
        <p:spPr>
          <a:xfrm>
            <a:off x="7055704" y="733022"/>
            <a:ext cx="5134707" cy="6124977"/>
          </a:xfrm>
          <a:prstGeom prst="rect">
            <a:avLst/>
          </a:prstGeom>
        </p:spPr>
      </p:pic>
      <p:sp>
        <p:nvSpPr>
          <p:cNvPr id="15" name="Rectangle 14">
            <a:extLst>
              <a:ext uri="{FF2B5EF4-FFF2-40B4-BE49-F238E27FC236}">
                <a16:creationId xmlns:a16="http://schemas.microsoft.com/office/drawing/2014/main" id="{320C3D58-D4E0-3248-BAB8-2BD1CD0DD8B4}"/>
              </a:ext>
            </a:extLst>
          </p:cNvPr>
          <p:cNvSpPr/>
          <p:nvPr/>
        </p:nvSpPr>
        <p:spPr>
          <a:xfrm>
            <a:off x="0" y="0"/>
            <a:ext cx="12192000" cy="733022"/>
          </a:xfrm>
          <a:prstGeom prst="rect">
            <a:avLst/>
          </a:prstGeom>
          <a:solidFill>
            <a:srgbClr val="3A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01;p15">
            <a:extLst>
              <a:ext uri="{FF2B5EF4-FFF2-40B4-BE49-F238E27FC236}">
                <a16:creationId xmlns:a16="http://schemas.microsoft.com/office/drawing/2014/main" id="{1B0D99BD-8546-6C49-B55C-F8E9FA87115D}"/>
              </a:ext>
            </a:extLst>
          </p:cNvPr>
          <p:cNvSpPr txBox="1">
            <a:spLocks/>
          </p:cNvSpPr>
          <p:nvPr/>
        </p:nvSpPr>
        <p:spPr>
          <a:xfrm>
            <a:off x="864580" y="227022"/>
            <a:ext cx="6014686" cy="3790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2400" b="1" dirty="0">
                <a:solidFill>
                  <a:schemeClr val="bg1"/>
                </a:solidFill>
              </a:rPr>
              <a:t>Infrastructure Flexibility &amp; Agility</a:t>
            </a:r>
          </a:p>
        </p:txBody>
      </p:sp>
      <p:pic>
        <p:nvPicPr>
          <p:cNvPr id="24" name="Google Shape;124;p18">
            <a:extLst>
              <a:ext uri="{FF2B5EF4-FFF2-40B4-BE49-F238E27FC236}">
                <a16:creationId xmlns:a16="http://schemas.microsoft.com/office/drawing/2014/main" id="{E7F509AF-A29E-2A40-B348-24985A48B95B}"/>
              </a:ext>
            </a:extLst>
          </p:cNvPr>
          <p:cNvPicPr preferRelativeResize="0"/>
          <p:nvPr/>
        </p:nvPicPr>
        <p:blipFill rotWithShape="1">
          <a:blip r:embed="rId4"/>
          <a:srcRect l="-14471" t="24346" r="-14870" b="53228"/>
          <a:stretch/>
        </p:blipFill>
        <p:spPr>
          <a:xfrm>
            <a:off x="282404" y="59159"/>
            <a:ext cx="565150" cy="584281"/>
          </a:xfrm>
          <a:prstGeom prst="rect">
            <a:avLst/>
          </a:prstGeom>
          <a:noFill/>
          <a:ln>
            <a:noFill/>
          </a:ln>
        </p:spPr>
      </p:pic>
      <p:pic>
        <p:nvPicPr>
          <p:cNvPr id="31" name="Picture 30">
            <a:extLst>
              <a:ext uri="{FF2B5EF4-FFF2-40B4-BE49-F238E27FC236}">
                <a16:creationId xmlns:a16="http://schemas.microsoft.com/office/drawing/2014/main" id="{912BA874-25DA-FA48-AE58-75A34C80A153}"/>
              </a:ext>
            </a:extLst>
          </p:cNvPr>
          <p:cNvPicPr>
            <a:picLocks noChangeAspect="1"/>
          </p:cNvPicPr>
          <p:nvPr/>
        </p:nvPicPr>
        <p:blipFill>
          <a:blip r:embed="rId5">
            <a:alphaModFix amt="30000"/>
          </a:blip>
          <a:stretch>
            <a:fillRect/>
          </a:stretch>
        </p:blipFill>
        <p:spPr>
          <a:xfrm>
            <a:off x="349778" y="1011373"/>
            <a:ext cx="1806213" cy="1806213"/>
          </a:xfrm>
          <a:prstGeom prst="rect">
            <a:avLst/>
          </a:prstGeom>
        </p:spPr>
      </p:pic>
      <p:sp>
        <p:nvSpPr>
          <p:cNvPr id="16" name="Google Shape;193;p26">
            <a:extLst>
              <a:ext uri="{FF2B5EF4-FFF2-40B4-BE49-F238E27FC236}">
                <a16:creationId xmlns:a16="http://schemas.microsoft.com/office/drawing/2014/main" id="{80C1EAEF-323D-E845-B4AB-A9B5F04A8C65}"/>
              </a:ext>
            </a:extLst>
          </p:cNvPr>
          <p:cNvSpPr txBox="1">
            <a:spLocks noGrp="1"/>
          </p:cNvSpPr>
          <p:nvPr>
            <p:ph type="title"/>
          </p:nvPr>
        </p:nvSpPr>
        <p:spPr>
          <a:xfrm>
            <a:off x="571498" y="1664252"/>
            <a:ext cx="5727702" cy="3119100"/>
          </a:xfrm>
          <a:prstGeom prst="rect">
            <a:avLst/>
          </a:prstGeom>
          <a:noFill/>
          <a:ln>
            <a:noFill/>
          </a:ln>
        </p:spPr>
        <p:txBody>
          <a:bodyPr spcFirstLastPara="1" wrap="square" lIns="91425" tIns="45700" rIns="91425" bIns="45700" anchor="ctr" anchorCtr="0">
            <a:normAutofit/>
          </a:bodyPr>
          <a:lstStyle/>
          <a:p>
            <a:pPr lvl="0">
              <a:spcBef>
                <a:spcPts val="1000"/>
              </a:spcBef>
              <a:buSzPts val="2800"/>
            </a:pPr>
            <a:r>
              <a:rPr lang="en-US" sz="2800" b="1" dirty="0">
                <a:solidFill>
                  <a:srgbClr val="323232"/>
                </a:solidFill>
              </a:rPr>
              <a:t>Have It All with Hybrid </a:t>
            </a:r>
            <a:br>
              <a:rPr lang="en-US" sz="4000" b="1" dirty="0">
                <a:solidFill>
                  <a:srgbClr val="323232"/>
                </a:solidFill>
              </a:rPr>
            </a:br>
            <a:br>
              <a:rPr lang="en-US" sz="2600" dirty="0">
                <a:solidFill>
                  <a:srgbClr val="323232"/>
                </a:solidFill>
              </a:rPr>
            </a:br>
            <a:r>
              <a:rPr lang="en-US" sz="2000" dirty="0">
                <a:solidFill>
                  <a:srgbClr val="323232"/>
                </a:solidFill>
              </a:rPr>
              <a:t>Lenovo Hybrid Cloud Enablement brings together multiple sources of IT infrastructure with leading software for a seamless, end-to-end hybrid cloud solution. </a:t>
            </a:r>
            <a:br>
              <a:rPr lang="en-US" sz="2000" dirty="0">
                <a:solidFill>
                  <a:srgbClr val="323232"/>
                </a:solidFill>
              </a:rPr>
            </a:br>
            <a:br>
              <a:rPr lang="en-US" sz="2600" dirty="0">
                <a:solidFill>
                  <a:srgbClr val="323232"/>
                </a:solidFill>
              </a:rPr>
            </a:br>
            <a:endParaRPr sz="2400" b="1" dirty="0">
              <a:solidFill>
                <a:srgbClr val="323232"/>
              </a:solidFill>
            </a:endParaRPr>
          </a:p>
        </p:txBody>
      </p:sp>
      <p:sp>
        <p:nvSpPr>
          <p:cNvPr id="25" name="Google Shape;147;p20">
            <a:extLst>
              <a:ext uri="{FF2B5EF4-FFF2-40B4-BE49-F238E27FC236}">
                <a16:creationId xmlns:a16="http://schemas.microsoft.com/office/drawing/2014/main" id="{614377FD-3868-6C40-B8A6-DA3D9F4ACDE5}"/>
              </a:ext>
            </a:extLst>
          </p:cNvPr>
          <p:cNvSpPr txBox="1"/>
          <p:nvPr/>
        </p:nvSpPr>
        <p:spPr>
          <a:xfrm>
            <a:off x="571501" y="4122708"/>
            <a:ext cx="5933572" cy="1661963"/>
          </a:xfrm>
          <a:prstGeom prst="rect">
            <a:avLst/>
          </a:prstGeom>
          <a:noFill/>
          <a:ln>
            <a:noFill/>
          </a:ln>
        </p:spPr>
        <p:txBody>
          <a:bodyPr spcFirstLastPara="1" wrap="square" lIns="91425" tIns="91425" rIns="91425" bIns="91425" anchor="t" anchorCtr="0">
            <a:spAutoFit/>
          </a:bodyPr>
          <a:lstStyle/>
          <a:p>
            <a:pPr marL="419100" indent="-342900">
              <a:lnSpc>
                <a:spcPct val="150000"/>
              </a:lnSpc>
              <a:buClr>
                <a:srgbClr val="3A8DDE"/>
              </a:buClr>
              <a:buSzPts val="2400"/>
              <a:buFont typeface="Arial" panose="020B0604020202020204" pitchFamily="34" charset="0"/>
              <a:buChar char="•"/>
            </a:pPr>
            <a:r>
              <a:rPr lang="en-US" sz="1600" dirty="0">
                <a:solidFill>
                  <a:srgbClr val="323232"/>
                </a:solidFill>
              </a:rPr>
              <a:t>Most balanced approach to software-defined infrastructure</a:t>
            </a:r>
          </a:p>
          <a:p>
            <a:pPr marL="419100" indent="-342900">
              <a:lnSpc>
                <a:spcPct val="150000"/>
              </a:lnSpc>
              <a:buClr>
                <a:srgbClr val="3A8DDE"/>
              </a:buClr>
              <a:buSzPts val="2400"/>
              <a:buFont typeface="Arial" panose="020B0604020202020204" pitchFamily="34" charset="0"/>
              <a:buChar char="•"/>
            </a:pPr>
            <a:r>
              <a:rPr lang="en-US" sz="1600" dirty="0">
                <a:solidFill>
                  <a:srgbClr val="323232"/>
                </a:solidFill>
              </a:rPr>
              <a:t>Converged infrastructure design for maximum efficiency</a:t>
            </a:r>
          </a:p>
          <a:p>
            <a:pPr marL="419100" indent="-342900">
              <a:lnSpc>
                <a:spcPct val="150000"/>
              </a:lnSpc>
              <a:buClr>
                <a:srgbClr val="3A8DDE"/>
              </a:buClr>
              <a:buSzPts val="2400"/>
              <a:buFont typeface="Arial" panose="020B0604020202020204" pitchFamily="34" charset="0"/>
              <a:buChar char="•"/>
            </a:pPr>
            <a:r>
              <a:rPr lang="en-US" sz="1600" dirty="0">
                <a:solidFill>
                  <a:srgbClr val="323232"/>
                </a:solidFill>
              </a:rPr>
              <a:t>Increased flexibility, agility, and scalability</a:t>
            </a:r>
          </a:p>
          <a:p>
            <a:pPr marL="419100" indent="-342900">
              <a:lnSpc>
                <a:spcPct val="150000"/>
              </a:lnSpc>
              <a:buClr>
                <a:srgbClr val="3A8DDE"/>
              </a:buClr>
              <a:buSzPts val="2400"/>
              <a:buFont typeface="Arial" panose="020B0604020202020204" pitchFamily="34" charset="0"/>
              <a:buChar char="•"/>
            </a:pPr>
            <a:r>
              <a:rPr lang="en-US" sz="1600" dirty="0">
                <a:solidFill>
                  <a:srgbClr val="323232"/>
                </a:solidFill>
              </a:rPr>
              <a:t>Solution design, implementation, and support</a:t>
            </a:r>
          </a:p>
        </p:txBody>
      </p:sp>
      <p:grpSp>
        <p:nvGrpSpPr>
          <p:cNvPr id="20" name="Group 19">
            <a:extLst>
              <a:ext uri="{FF2B5EF4-FFF2-40B4-BE49-F238E27FC236}">
                <a16:creationId xmlns:a16="http://schemas.microsoft.com/office/drawing/2014/main" id="{811FCA13-A125-6E45-8F3C-971EF9255C53}"/>
              </a:ext>
            </a:extLst>
          </p:cNvPr>
          <p:cNvGrpSpPr/>
          <p:nvPr userDrawn="1"/>
        </p:nvGrpSpPr>
        <p:grpSpPr>
          <a:xfrm>
            <a:off x="211584" y="6430136"/>
            <a:ext cx="734356" cy="245008"/>
            <a:chOff x="547688" y="952500"/>
            <a:chExt cx="12190413" cy="4067175"/>
          </a:xfrm>
        </p:grpSpPr>
        <p:sp>
          <p:nvSpPr>
            <p:cNvPr id="21" name="Rectangle 20">
              <a:extLst>
                <a:ext uri="{FF2B5EF4-FFF2-40B4-BE49-F238E27FC236}">
                  <a16:creationId xmlns:a16="http://schemas.microsoft.com/office/drawing/2014/main" id="{78E386B0-265F-AA49-B2A1-C957DE51348B}"/>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Freeform 21">
              <a:extLst>
                <a:ext uri="{FF2B5EF4-FFF2-40B4-BE49-F238E27FC236}">
                  <a16:creationId xmlns:a16="http://schemas.microsoft.com/office/drawing/2014/main" id="{6B6C3C12-B22B-E142-A1F5-D7664B09EFF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 name="Freeform 22">
              <a:extLst>
                <a:ext uri="{FF2B5EF4-FFF2-40B4-BE49-F238E27FC236}">
                  <a16:creationId xmlns:a16="http://schemas.microsoft.com/office/drawing/2014/main" id="{B7578B02-CD20-1045-954A-631D404B909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Freeform 26">
              <a:extLst>
                <a:ext uri="{FF2B5EF4-FFF2-40B4-BE49-F238E27FC236}">
                  <a16:creationId xmlns:a16="http://schemas.microsoft.com/office/drawing/2014/main" id="{12C050D0-04D3-3241-BE43-C524384E88C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Freeform 29">
              <a:extLst>
                <a:ext uri="{FF2B5EF4-FFF2-40B4-BE49-F238E27FC236}">
                  <a16:creationId xmlns:a16="http://schemas.microsoft.com/office/drawing/2014/main" id="{FB336C70-3041-7A4B-87BD-819585C5500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10">
              <a:extLst>
                <a:ext uri="{FF2B5EF4-FFF2-40B4-BE49-F238E27FC236}">
                  <a16:creationId xmlns:a16="http://schemas.microsoft.com/office/drawing/2014/main" id="{E1172231-A831-7B47-8516-67FC7CF9684D}"/>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11">
              <a:extLst>
                <a:ext uri="{FF2B5EF4-FFF2-40B4-BE49-F238E27FC236}">
                  <a16:creationId xmlns:a16="http://schemas.microsoft.com/office/drawing/2014/main" id="{C9BC6BB4-0DA8-DF4B-B334-16884A6EF4F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 name="Google Shape;101;p15">
            <a:extLst>
              <a:ext uri="{FF2B5EF4-FFF2-40B4-BE49-F238E27FC236}">
                <a16:creationId xmlns:a16="http://schemas.microsoft.com/office/drawing/2014/main" id="{B83AB2CB-5818-4310-9DE2-B6BD64E8859B}"/>
              </a:ext>
            </a:extLst>
          </p:cNvPr>
          <p:cNvSpPr txBox="1">
            <a:spLocks/>
          </p:cNvSpPr>
          <p:nvPr/>
        </p:nvSpPr>
        <p:spPr>
          <a:xfrm>
            <a:off x="9697054" y="260779"/>
            <a:ext cx="3336713" cy="2709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400" dirty="0">
                <a:solidFill>
                  <a:schemeClr val="bg1"/>
                </a:solidFill>
              </a:rPr>
              <a:t>Hybrid Cloud Enablement</a:t>
            </a:r>
          </a:p>
        </p:txBody>
      </p:sp>
      <p:pic>
        <p:nvPicPr>
          <p:cNvPr id="3" name="Picture 2">
            <a:extLst>
              <a:ext uri="{FF2B5EF4-FFF2-40B4-BE49-F238E27FC236}">
                <a16:creationId xmlns:a16="http://schemas.microsoft.com/office/drawing/2014/main" id="{F0D7E09C-9D4A-4743-B12A-76891149F81E}"/>
              </a:ext>
            </a:extLst>
          </p:cNvPr>
          <p:cNvPicPr>
            <a:picLocks noChangeAspect="1"/>
          </p:cNvPicPr>
          <p:nvPr/>
        </p:nvPicPr>
        <p:blipFill>
          <a:blip r:embed="rId6"/>
          <a:stretch>
            <a:fillRect/>
          </a:stretch>
        </p:blipFill>
        <p:spPr>
          <a:xfrm>
            <a:off x="9182339" y="230665"/>
            <a:ext cx="503895" cy="264758"/>
          </a:xfrm>
          <a:prstGeom prst="rect">
            <a:avLst/>
          </a:prstGeom>
        </p:spPr>
      </p:pic>
      <p:sp>
        <p:nvSpPr>
          <p:cNvPr id="28"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t>2022 Lenovo. All Rights Reserved.​</a:t>
            </a:r>
          </a:p>
        </p:txBody>
      </p:sp>
    </p:spTree>
    <p:extLst>
      <p:ext uri="{BB962C8B-B14F-4D97-AF65-F5344CB8AC3E}">
        <p14:creationId xmlns:p14="http://schemas.microsoft.com/office/powerpoint/2010/main" val="223492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0FE6662-96DD-9449-B1F8-47F18E42FE3C}"/>
              </a:ext>
            </a:extLst>
          </p:cNvPr>
          <p:cNvPicPr>
            <a:picLocks noChangeAspect="1"/>
          </p:cNvPicPr>
          <p:nvPr/>
        </p:nvPicPr>
        <p:blipFill rotWithShape="1">
          <a:blip r:embed="rId3"/>
          <a:srcRect t="22037" b="35861"/>
          <a:stretch/>
        </p:blipFill>
        <p:spPr>
          <a:xfrm>
            <a:off x="0" y="0"/>
            <a:ext cx="12217400" cy="5143762"/>
          </a:xfrm>
          <a:prstGeom prst="rect">
            <a:avLst/>
          </a:prstGeom>
        </p:spPr>
      </p:pic>
      <p:sp>
        <p:nvSpPr>
          <p:cNvPr id="4" name="Google Shape;101;p15">
            <a:extLst>
              <a:ext uri="{FF2B5EF4-FFF2-40B4-BE49-F238E27FC236}">
                <a16:creationId xmlns:a16="http://schemas.microsoft.com/office/drawing/2014/main" id="{D48E8ED9-BA43-2142-B0FA-8508B0FDECFB}"/>
              </a:ext>
            </a:extLst>
          </p:cNvPr>
          <p:cNvSpPr txBox="1">
            <a:spLocks/>
          </p:cNvSpPr>
          <p:nvPr/>
        </p:nvSpPr>
        <p:spPr>
          <a:xfrm>
            <a:off x="574934" y="2174488"/>
            <a:ext cx="9880281" cy="17142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3000" b="1" spc="-150" dirty="0">
                <a:solidFill>
                  <a:schemeClr val="bg1"/>
                </a:solidFill>
              </a:rPr>
              <a:t>THANKS.</a:t>
            </a:r>
          </a:p>
        </p:txBody>
      </p:sp>
      <p:sp>
        <p:nvSpPr>
          <p:cNvPr id="5" name="Rectangle 4">
            <a:extLst>
              <a:ext uri="{FF2B5EF4-FFF2-40B4-BE49-F238E27FC236}">
                <a16:creationId xmlns:a16="http://schemas.microsoft.com/office/drawing/2014/main" id="{27F87F16-92CC-2849-BE55-2E45066D50C0}"/>
              </a:ext>
            </a:extLst>
          </p:cNvPr>
          <p:cNvSpPr/>
          <p:nvPr/>
        </p:nvSpPr>
        <p:spPr>
          <a:xfrm flipV="1">
            <a:off x="0" y="4800600"/>
            <a:ext cx="12192000" cy="343162"/>
          </a:xfrm>
          <a:prstGeom prst="rect">
            <a:avLst/>
          </a:prstGeom>
          <a:solidFill>
            <a:srgbClr val="4A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10;p29">
            <a:extLst>
              <a:ext uri="{FF2B5EF4-FFF2-40B4-BE49-F238E27FC236}">
                <a16:creationId xmlns:a16="http://schemas.microsoft.com/office/drawing/2014/main" id="{19D2BE72-EDAB-AD40-83E2-CA33D8E6637B}"/>
              </a:ext>
            </a:extLst>
          </p:cNvPr>
          <p:cNvSpPr txBox="1">
            <a:spLocks/>
          </p:cNvSpPr>
          <p:nvPr/>
        </p:nvSpPr>
        <p:spPr>
          <a:xfrm>
            <a:off x="574933" y="5402277"/>
            <a:ext cx="9272451" cy="11085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SzPts val="2800"/>
              <a:buNone/>
            </a:pPr>
            <a:r>
              <a:rPr lang="en-US" sz="2000" b="1" dirty="0">
                <a:solidFill>
                  <a:srgbClr val="323232"/>
                </a:solidFill>
              </a:rPr>
              <a:t>Want to learn more about Lenovo Hybrid Cloud Enablement? </a:t>
            </a:r>
            <a:br>
              <a:rPr lang="en-US" sz="2000" b="1" dirty="0">
                <a:solidFill>
                  <a:srgbClr val="323232"/>
                </a:solidFill>
              </a:rPr>
            </a:br>
            <a:r>
              <a:rPr lang="en-US" sz="2000" b="1" dirty="0">
                <a:solidFill>
                  <a:srgbClr val="323232"/>
                </a:solidFill>
              </a:rPr>
              <a:t>Contact your Lenovo Business Partner today.</a:t>
            </a:r>
          </a:p>
        </p:txBody>
      </p:sp>
      <p:grpSp>
        <p:nvGrpSpPr>
          <p:cNvPr id="10" name="Group 9">
            <a:extLst>
              <a:ext uri="{FF2B5EF4-FFF2-40B4-BE49-F238E27FC236}">
                <a16:creationId xmlns:a16="http://schemas.microsoft.com/office/drawing/2014/main" id="{35F3FD7F-B34D-D340-9F0B-414DCD5943FC}"/>
              </a:ext>
            </a:extLst>
          </p:cNvPr>
          <p:cNvGrpSpPr/>
          <p:nvPr userDrawn="1"/>
        </p:nvGrpSpPr>
        <p:grpSpPr>
          <a:xfrm>
            <a:off x="211584" y="6430136"/>
            <a:ext cx="734356" cy="245008"/>
            <a:chOff x="547688" y="952500"/>
            <a:chExt cx="12190413" cy="4067175"/>
          </a:xfrm>
        </p:grpSpPr>
        <p:sp>
          <p:nvSpPr>
            <p:cNvPr id="11" name="Rectangle 10">
              <a:extLst>
                <a:ext uri="{FF2B5EF4-FFF2-40B4-BE49-F238E27FC236}">
                  <a16:creationId xmlns:a16="http://schemas.microsoft.com/office/drawing/2014/main" id="{AECD77C2-456E-4341-B77C-9FFDAAD2382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 name="Freeform 11">
              <a:extLst>
                <a:ext uri="{FF2B5EF4-FFF2-40B4-BE49-F238E27FC236}">
                  <a16:creationId xmlns:a16="http://schemas.microsoft.com/office/drawing/2014/main" id="{61FAD698-8BE3-C142-BA94-0D3C9047FB4F}"/>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3" name="Freeform 12">
              <a:extLst>
                <a:ext uri="{FF2B5EF4-FFF2-40B4-BE49-F238E27FC236}">
                  <a16:creationId xmlns:a16="http://schemas.microsoft.com/office/drawing/2014/main" id="{859A6AED-A50D-6A4A-A3C8-D70E0406CE1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Freeform 13">
              <a:extLst>
                <a:ext uri="{FF2B5EF4-FFF2-40B4-BE49-F238E27FC236}">
                  <a16:creationId xmlns:a16="http://schemas.microsoft.com/office/drawing/2014/main" id="{A7E2B5B7-041C-B64A-86BF-9B0BACB4B9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Freeform 14">
              <a:extLst>
                <a:ext uri="{FF2B5EF4-FFF2-40B4-BE49-F238E27FC236}">
                  <a16:creationId xmlns:a16="http://schemas.microsoft.com/office/drawing/2014/main" id="{55713AF5-F1D3-7E41-AEE2-DADBA2BB1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0">
              <a:extLst>
                <a:ext uri="{FF2B5EF4-FFF2-40B4-BE49-F238E27FC236}">
                  <a16:creationId xmlns:a16="http://schemas.microsoft.com/office/drawing/2014/main" id="{285FD420-5692-1B46-BA9F-3A9EF0C4A18C}"/>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 name="Freeform 11">
              <a:extLst>
                <a:ext uri="{FF2B5EF4-FFF2-40B4-BE49-F238E27FC236}">
                  <a16:creationId xmlns:a16="http://schemas.microsoft.com/office/drawing/2014/main" id="{9B4B4563-7524-364B-AD7A-7D531C453A3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18"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t>2022 Lenovo. All Rights Reserved.​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Picture 3" descr="A person working on a computer&#10;&#10;Description automatically generated with low confidence">
            <a:extLst>
              <a:ext uri="{FF2B5EF4-FFF2-40B4-BE49-F238E27FC236}">
                <a16:creationId xmlns:a16="http://schemas.microsoft.com/office/drawing/2014/main" id="{660CAE1C-2CC8-8544-BC80-9055B8C82B03}"/>
              </a:ext>
            </a:extLst>
          </p:cNvPr>
          <p:cNvPicPr>
            <a:picLocks noChangeAspect="1"/>
          </p:cNvPicPr>
          <p:nvPr/>
        </p:nvPicPr>
        <p:blipFill>
          <a:blip r:embed="rId3"/>
          <a:stretch>
            <a:fillRect/>
          </a:stretch>
        </p:blipFill>
        <p:spPr>
          <a:xfrm>
            <a:off x="0" y="0"/>
            <a:ext cx="12180232" cy="6858000"/>
          </a:xfrm>
          <a:prstGeom prst="rect">
            <a:avLst/>
          </a:prstGeom>
        </p:spPr>
      </p:pic>
      <p:sp>
        <p:nvSpPr>
          <p:cNvPr id="5" name="Google Shape;102;p15">
            <a:extLst>
              <a:ext uri="{FF2B5EF4-FFF2-40B4-BE49-F238E27FC236}">
                <a16:creationId xmlns:a16="http://schemas.microsoft.com/office/drawing/2014/main" id="{814389CF-D6FE-154E-99D2-117C378B2C58}"/>
              </a:ext>
            </a:extLst>
          </p:cNvPr>
          <p:cNvSpPr txBox="1">
            <a:spLocks/>
          </p:cNvSpPr>
          <p:nvPr/>
        </p:nvSpPr>
        <p:spPr>
          <a:xfrm>
            <a:off x="573946" y="4930420"/>
            <a:ext cx="9002539" cy="11488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lgn="l">
              <a:spcBef>
                <a:spcPts val="0"/>
              </a:spcBef>
              <a:buSzPts val="1900"/>
            </a:pPr>
            <a:r>
              <a:rPr lang="en-US" dirty="0">
                <a:solidFill>
                  <a:schemeClr val="bg1"/>
                </a:solidFill>
              </a:rPr>
              <a:t>Optimize Cloud Computing with More Agility, </a:t>
            </a:r>
            <a:br>
              <a:rPr lang="en-US" dirty="0">
                <a:solidFill>
                  <a:schemeClr val="bg1"/>
                </a:solidFill>
              </a:rPr>
            </a:br>
            <a:r>
              <a:rPr lang="en-US" dirty="0">
                <a:solidFill>
                  <a:schemeClr val="bg1"/>
                </a:solidFill>
              </a:rPr>
              <a:t>Scalability, and Security</a:t>
            </a:r>
          </a:p>
        </p:txBody>
      </p:sp>
      <p:sp>
        <p:nvSpPr>
          <p:cNvPr id="7" name="Google Shape;101;p15">
            <a:extLst>
              <a:ext uri="{FF2B5EF4-FFF2-40B4-BE49-F238E27FC236}">
                <a16:creationId xmlns:a16="http://schemas.microsoft.com/office/drawing/2014/main" id="{171065E8-CEF8-8E44-BBD4-D582C581DD1B}"/>
              </a:ext>
            </a:extLst>
          </p:cNvPr>
          <p:cNvSpPr txBox="1">
            <a:spLocks/>
          </p:cNvSpPr>
          <p:nvPr/>
        </p:nvSpPr>
        <p:spPr>
          <a:xfrm>
            <a:off x="602983" y="1942515"/>
            <a:ext cx="7522585" cy="268985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80000"/>
              </a:lnSpc>
              <a:spcBef>
                <a:spcPts val="1200"/>
              </a:spcBef>
              <a:buSzPct val="113207"/>
            </a:pPr>
            <a:r>
              <a:rPr lang="en-US" sz="7200" b="1" spc="-150" dirty="0">
                <a:solidFill>
                  <a:schemeClr val="bg1"/>
                </a:solidFill>
              </a:rPr>
              <a:t>Hybrid Cloud</a:t>
            </a:r>
            <a:endParaRPr lang="en-US" dirty="0">
              <a:solidFill>
                <a:schemeClr val="bg1"/>
              </a:solidFill>
            </a:endParaRPr>
          </a:p>
          <a:p>
            <a:pPr algn="l">
              <a:lnSpc>
                <a:spcPct val="80000"/>
              </a:lnSpc>
              <a:spcBef>
                <a:spcPts val="1200"/>
              </a:spcBef>
            </a:pPr>
            <a:r>
              <a:rPr lang="en-US" sz="7200" b="1" spc="-150" dirty="0">
                <a:solidFill>
                  <a:schemeClr val="bg1"/>
                </a:solidFill>
              </a:rPr>
              <a:t>Enablement</a:t>
            </a:r>
            <a:endParaRPr lang="en-US" dirty="0">
              <a:solidFill>
                <a:schemeClr val="bg1"/>
              </a:solidFill>
            </a:endParaRPr>
          </a:p>
        </p:txBody>
      </p:sp>
      <p:pic>
        <p:nvPicPr>
          <p:cNvPr id="9" name="Picture 8" descr="A blue sign with white letters&#10;&#10;Description automatically generated with low confidence">
            <a:extLst>
              <a:ext uri="{FF2B5EF4-FFF2-40B4-BE49-F238E27FC236}">
                <a16:creationId xmlns:a16="http://schemas.microsoft.com/office/drawing/2014/main" id="{A6F006D0-762D-7645-B5C1-E169CCAC5CC0}"/>
              </a:ext>
            </a:extLst>
          </p:cNvPr>
          <p:cNvPicPr>
            <a:picLocks noChangeAspect="1"/>
          </p:cNvPicPr>
          <p:nvPr/>
        </p:nvPicPr>
        <p:blipFill>
          <a:blip r:embed="rId4"/>
          <a:stretch>
            <a:fillRect/>
          </a:stretch>
        </p:blipFill>
        <p:spPr>
          <a:xfrm rot="16200000">
            <a:off x="10505230" y="1720964"/>
            <a:ext cx="2530549" cy="842989"/>
          </a:xfrm>
          <a:prstGeom prst="rect">
            <a:avLst/>
          </a:prstGeom>
        </p:spPr>
      </p:pic>
      <p:pic>
        <p:nvPicPr>
          <p:cNvPr id="6" name="Picture 5">
            <a:extLst>
              <a:ext uri="{FF2B5EF4-FFF2-40B4-BE49-F238E27FC236}">
                <a16:creationId xmlns:a16="http://schemas.microsoft.com/office/drawing/2014/main" id="{5A757792-B939-704F-90F5-6E9CC7B391B8}"/>
              </a:ext>
            </a:extLst>
          </p:cNvPr>
          <p:cNvPicPr>
            <a:picLocks noChangeAspect="1"/>
          </p:cNvPicPr>
          <p:nvPr/>
        </p:nvPicPr>
        <p:blipFill>
          <a:blip r:embed="rId5"/>
          <a:stretch>
            <a:fillRect/>
          </a:stretch>
        </p:blipFill>
        <p:spPr>
          <a:xfrm>
            <a:off x="602983" y="583325"/>
            <a:ext cx="685800" cy="685800"/>
          </a:xfrm>
          <a:prstGeom prst="rect">
            <a:avLst/>
          </a:prstGeom>
        </p:spPr>
      </p:pic>
      <p:sp>
        <p:nvSpPr>
          <p:cNvPr id="8" name="Google Shape;102;p15">
            <a:extLst>
              <a:ext uri="{FF2B5EF4-FFF2-40B4-BE49-F238E27FC236}">
                <a16:creationId xmlns:a16="http://schemas.microsoft.com/office/drawing/2014/main" id="{B6C9DD15-F5DA-464C-B9BF-61FB807069BB}"/>
              </a:ext>
            </a:extLst>
          </p:cNvPr>
          <p:cNvSpPr txBox="1">
            <a:spLocks/>
          </p:cNvSpPr>
          <p:nvPr/>
        </p:nvSpPr>
        <p:spPr>
          <a:xfrm>
            <a:off x="1400426" y="628357"/>
            <a:ext cx="3857374" cy="7867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lgn="l">
              <a:spcBef>
                <a:spcPts val="0"/>
              </a:spcBef>
              <a:buSzPts val="1900"/>
            </a:pPr>
            <a:r>
              <a:rPr lang="en-US" sz="2000" b="1" dirty="0">
                <a:solidFill>
                  <a:schemeClr val="bg1"/>
                </a:solidFill>
              </a:rPr>
              <a:t>Infrastructure </a:t>
            </a:r>
            <a:br>
              <a:rPr lang="en-US" sz="2000" b="1" dirty="0">
                <a:solidFill>
                  <a:schemeClr val="bg1"/>
                </a:solidFill>
              </a:rPr>
            </a:br>
            <a:r>
              <a:rPr lang="en-US" sz="2000" b="1" dirty="0">
                <a:solidFill>
                  <a:schemeClr val="bg1"/>
                </a:solidFill>
              </a:rPr>
              <a:t>Flexibility &amp; Agility</a:t>
            </a:r>
            <a:endParaRPr lang="en-US" sz="2000" dirty="0">
              <a:solidFill>
                <a:schemeClr val="bg1"/>
              </a:solidFill>
            </a:endParaRPr>
          </a:p>
        </p:txBody>
      </p:sp>
      <p:grpSp>
        <p:nvGrpSpPr>
          <p:cNvPr id="12" name="Group 11">
            <a:extLst>
              <a:ext uri="{FF2B5EF4-FFF2-40B4-BE49-F238E27FC236}">
                <a16:creationId xmlns:a16="http://schemas.microsoft.com/office/drawing/2014/main" id="{ABFA2592-609F-844A-9FE5-7CC0630A84F1}"/>
              </a:ext>
            </a:extLst>
          </p:cNvPr>
          <p:cNvGrpSpPr/>
          <p:nvPr userDrawn="1"/>
        </p:nvGrpSpPr>
        <p:grpSpPr>
          <a:xfrm>
            <a:off x="211584" y="6430136"/>
            <a:ext cx="734356" cy="245008"/>
            <a:chOff x="547688" y="952500"/>
            <a:chExt cx="12190413" cy="4067175"/>
          </a:xfrm>
        </p:grpSpPr>
        <p:sp>
          <p:nvSpPr>
            <p:cNvPr id="13" name="Rectangle 12">
              <a:extLst>
                <a:ext uri="{FF2B5EF4-FFF2-40B4-BE49-F238E27FC236}">
                  <a16:creationId xmlns:a16="http://schemas.microsoft.com/office/drawing/2014/main" id="{9FDE2C62-8776-9241-A6FE-94A37BBA6426}"/>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Freeform 13">
              <a:extLst>
                <a:ext uri="{FF2B5EF4-FFF2-40B4-BE49-F238E27FC236}">
                  <a16:creationId xmlns:a16="http://schemas.microsoft.com/office/drawing/2014/main" id="{9F23BB72-4E52-5E44-8F30-42C33D814AD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Freeform 14">
              <a:extLst>
                <a:ext uri="{FF2B5EF4-FFF2-40B4-BE49-F238E27FC236}">
                  <a16:creationId xmlns:a16="http://schemas.microsoft.com/office/drawing/2014/main" id="{A26BE25F-8ED0-1F42-99EF-092E514F395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5">
              <a:extLst>
                <a:ext uri="{FF2B5EF4-FFF2-40B4-BE49-F238E27FC236}">
                  <a16:creationId xmlns:a16="http://schemas.microsoft.com/office/drawing/2014/main" id="{2FD8D3C9-CE74-674A-A2D7-B7AF05FB5838}"/>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 name="Freeform 16">
              <a:extLst>
                <a:ext uri="{FF2B5EF4-FFF2-40B4-BE49-F238E27FC236}">
                  <a16:creationId xmlns:a16="http://schemas.microsoft.com/office/drawing/2014/main" id="{A0A022F8-5E33-2C44-A9D5-396B6EC0029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8" name="Freeform 10">
              <a:extLst>
                <a:ext uri="{FF2B5EF4-FFF2-40B4-BE49-F238E27FC236}">
                  <a16:creationId xmlns:a16="http://schemas.microsoft.com/office/drawing/2014/main" id="{4E41B0CB-39FA-014A-B13F-55B612754F3C}"/>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Freeform 11">
              <a:extLst>
                <a:ext uri="{FF2B5EF4-FFF2-40B4-BE49-F238E27FC236}">
                  <a16:creationId xmlns:a16="http://schemas.microsoft.com/office/drawing/2014/main" id="{902E7F12-35C5-2A46-BE92-1696DC6AE3B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0"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solidFill>
                  <a:srgbClr val="FFFFFF"/>
                </a:solidFill>
              </a:rPr>
              <a:t>2022 Lenovo. All Rights Reserved.</a:t>
            </a:r>
            <a:r>
              <a:rPr lang="en-US" sz="100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DF6D758C-2267-2846-A6C4-268524EECDBA}"/>
              </a:ext>
            </a:extLst>
          </p:cNvPr>
          <p:cNvPicPr>
            <a:picLocks noChangeAspect="1"/>
          </p:cNvPicPr>
          <p:nvPr/>
        </p:nvPicPr>
        <p:blipFill rotWithShape="1">
          <a:blip r:embed="rId3"/>
          <a:srcRect b="15838"/>
          <a:stretch/>
        </p:blipFill>
        <p:spPr>
          <a:xfrm>
            <a:off x="0" y="0"/>
            <a:ext cx="12222866" cy="6858000"/>
          </a:xfrm>
          <a:prstGeom prst="rect">
            <a:avLst/>
          </a:prstGeom>
        </p:spPr>
      </p:pic>
      <p:sp>
        <p:nvSpPr>
          <p:cNvPr id="108" name="Google Shape;108;p16"/>
          <p:cNvSpPr txBox="1"/>
          <p:nvPr/>
        </p:nvSpPr>
        <p:spPr>
          <a:xfrm>
            <a:off x="-5723775" y="44519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8" name="Rectangle 7">
            <a:extLst>
              <a:ext uri="{FF2B5EF4-FFF2-40B4-BE49-F238E27FC236}">
                <a16:creationId xmlns:a16="http://schemas.microsoft.com/office/drawing/2014/main" id="{5C8CBDCF-5A54-0540-B1D1-627F47FB8E51}"/>
              </a:ext>
            </a:extLst>
          </p:cNvPr>
          <p:cNvSpPr/>
          <p:nvPr/>
        </p:nvSpPr>
        <p:spPr>
          <a:xfrm>
            <a:off x="-1" y="0"/>
            <a:ext cx="12222865" cy="6858000"/>
          </a:xfrm>
          <a:prstGeom prst="rect">
            <a:avLst/>
          </a:prstGeom>
          <a:solidFill>
            <a:srgbClr val="3A8DDE">
              <a:alpha val="498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9;p16">
            <a:extLst>
              <a:ext uri="{FF2B5EF4-FFF2-40B4-BE49-F238E27FC236}">
                <a16:creationId xmlns:a16="http://schemas.microsoft.com/office/drawing/2014/main" id="{E65C1BB8-4F29-5947-B007-CA11084D59E3}"/>
              </a:ext>
            </a:extLst>
          </p:cNvPr>
          <p:cNvSpPr txBox="1">
            <a:spLocks/>
          </p:cNvSpPr>
          <p:nvPr/>
        </p:nvSpPr>
        <p:spPr>
          <a:xfrm>
            <a:off x="1221740" y="2214107"/>
            <a:ext cx="9748520" cy="288861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70000"/>
              </a:lnSpc>
              <a:buSzPts val="4400"/>
              <a:buNone/>
            </a:pPr>
            <a:r>
              <a:rPr lang="en-US" sz="4800" b="1" dirty="0">
                <a:solidFill>
                  <a:schemeClr val="bg1"/>
                </a:solidFill>
              </a:rPr>
              <a:t>Cloud computing has become more important than ever.</a:t>
            </a:r>
          </a:p>
          <a:p>
            <a:pPr marL="0" indent="0" algn="ctr">
              <a:lnSpc>
                <a:spcPct val="70000"/>
              </a:lnSpc>
              <a:buSzPts val="4400"/>
              <a:buNone/>
            </a:pPr>
            <a:endParaRPr lang="en-US" sz="4800" b="1" dirty="0">
              <a:solidFill>
                <a:schemeClr val="bg1"/>
              </a:solidFill>
            </a:endParaRPr>
          </a:p>
          <a:p>
            <a:pPr marL="0" indent="0" algn="ctr">
              <a:lnSpc>
                <a:spcPct val="70000"/>
              </a:lnSpc>
              <a:buSzPts val="4400"/>
              <a:buNone/>
            </a:pPr>
            <a:r>
              <a:rPr lang="en-US" sz="4800" b="1" dirty="0">
                <a:solidFill>
                  <a:schemeClr val="bg1"/>
                </a:solidFill>
              </a:rPr>
              <a:t>And more complex.</a:t>
            </a:r>
          </a:p>
        </p:txBody>
      </p:sp>
      <p:grpSp>
        <p:nvGrpSpPr>
          <p:cNvPr id="9" name="Group 8">
            <a:extLst>
              <a:ext uri="{FF2B5EF4-FFF2-40B4-BE49-F238E27FC236}">
                <a16:creationId xmlns:a16="http://schemas.microsoft.com/office/drawing/2014/main" id="{EC7D2ADD-841E-E546-88FB-47452C85D31E}"/>
              </a:ext>
            </a:extLst>
          </p:cNvPr>
          <p:cNvGrpSpPr/>
          <p:nvPr userDrawn="1"/>
        </p:nvGrpSpPr>
        <p:grpSpPr>
          <a:xfrm>
            <a:off x="211584" y="6430136"/>
            <a:ext cx="734356" cy="245008"/>
            <a:chOff x="547688" y="952500"/>
            <a:chExt cx="12190413" cy="4067175"/>
          </a:xfrm>
        </p:grpSpPr>
        <p:sp>
          <p:nvSpPr>
            <p:cNvPr id="10" name="Rectangle 9">
              <a:extLst>
                <a:ext uri="{FF2B5EF4-FFF2-40B4-BE49-F238E27FC236}">
                  <a16:creationId xmlns:a16="http://schemas.microsoft.com/office/drawing/2014/main" id="{228983A1-7410-4643-A8AA-40519664DF7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Freeform 10">
              <a:extLst>
                <a:ext uri="{FF2B5EF4-FFF2-40B4-BE49-F238E27FC236}">
                  <a16:creationId xmlns:a16="http://schemas.microsoft.com/office/drawing/2014/main" id="{7E69704B-1DFF-754B-8D61-8C1FFD77078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 name="Freeform 11">
              <a:extLst>
                <a:ext uri="{FF2B5EF4-FFF2-40B4-BE49-F238E27FC236}">
                  <a16:creationId xmlns:a16="http://schemas.microsoft.com/office/drawing/2014/main" id="{46758157-7E8C-5A46-AE96-038498EBE513}"/>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3" name="Freeform 12">
              <a:extLst>
                <a:ext uri="{FF2B5EF4-FFF2-40B4-BE49-F238E27FC236}">
                  <a16:creationId xmlns:a16="http://schemas.microsoft.com/office/drawing/2014/main" id="{4E6F568B-5F2B-694E-8E7D-8627D8A1F13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Freeform 13">
              <a:extLst>
                <a:ext uri="{FF2B5EF4-FFF2-40B4-BE49-F238E27FC236}">
                  <a16:creationId xmlns:a16="http://schemas.microsoft.com/office/drawing/2014/main" id="{F25D5CE8-31D5-DC4B-B823-AC198264247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Freeform 10">
              <a:extLst>
                <a:ext uri="{FF2B5EF4-FFF2-40B4-BE49-F238E27FC236}">
                  <a16:creationId xmlns:a16="http://schemas.microsoft.com/office/drawing/2014/main" id="{A693DA1A-D638-E54B-8A07-C2F4C1F3ADE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1">
              <a:extLst>
                <a:ext uri="{FF2B5EF4-FFF2-40B4-BE49-F238E27FC236}">
                  <a16:creationId xmlns:a16="http://schemas.microsoft.com/office/drawing/2014/main" id="{DA45C179-FF6D-0F41-BDF3-DAC11678337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17"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solidFill>
                  <a:srgbClr val="FFFFFF"/>
                </a:solidFill>
              </a:rPr>
              <a:t>2022 Lenovo. All Rights Reserved.</a:t>
            </a:r>
            <a:r>
              <a:rPr lang="en-US" sz="100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9" name="Picture 8" descr="A person sitting at a table with a computer&#10;&#10;Description automatically generated with medium confidence">
            <a:extLst>
              <a:ext uri="{FF2B5EF4-FFF2-40B4-BE49-F238E27FC236}">
                <a16:creationId xmlns:a16="http://schemas.microsoft.com/office/drawing/2014/main" id="{D3EF838C-9CCC-2A43-840B-D5A4AD4CFAA1}"/>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Background pattern&#10;&#10;Description automatically generated">
            <a:extLst>
              <a:ext uri="{FF2B5EF4-FFF2-40B4-BE49-F238E27FC236}">
                <a16:creationId xmlns:a16="http://schemas.microsoft.com/office/drawing/2014/main" id="{ADFAC52A-7923-794B-A0D7-6438FBD7133A}"/>
              </a:ext>
            </a:extLst>
          </p:cNvPr>
          <p:cNvPicPr>
            <a:picLocks noChangeAspect="1"/>
          </p:cNvPicPr>
          <p:nvPr/>
        </p:nvPicPr>
        <p:blipFill rotWithShape="1">
          <a:blip r:embed="rId4">
            <a:alphaModFix amt="95000"/>
          </a:blip>
          <a:srcRect t="13363" b="31358"/>
          <a:stretch/>
        </p:blipFill>
        <p:spPr>
          <a:xfrm>
            <a:off x="-21420" y="-87086"/>
            <a:ext cx="12213420" cy="6945086"/>
          </a:xfrm>
          <a:prstGeom prst="rect">
            <a:avLst/>
          </a:prstGeom>
        </p:spPr>
      </p:pic>
      <p:sp>
        <p:nvSpPr>
          <p:cNvPr id="115" name="Google Shape;115;p17"/>
          <p:cNvSpPr txBox="1">
            <a:spLocks noGrp="1"/>
          </p:cNvSpPr>
          <p:nvPr>
            <p:ph type="body" idx="1"/>
          </p:nvPr>
        </p:nvSpPr>
        <p:spPr>
          <a:xfrm>
            <a:off x="1172765" y="397917"/>
            <a:ext cx="10178400" cy="1144360"/>
          </a:xfrm>
          <a:prstGeom prst="rect">
            <a:avLst/>
          </a:prstGeom>
          <a:noFill/>
          <a:ln>
            <a:noFill/>
          </a:ln>
        </p:spPr>
        <p:txBody>
          <a:bodyPr spcFirstLastPara="1" wrap="square" lIns="91425" tIns="45700" rIns="91425" bIns="45700" anchor="t" anchorCtr="0">
            <a:normAutofit/>
          </a:bodyPr>
          <a:lstStyle/>
          <a:p>
            <a:pPr marL="0" marR="0" lvl="0" indent="0" algn="ctr" rtl="0">
              <a:lnSpc>
                <a:spcPct val="70000"/>
              </a:lnSpc>
              <a:spcBef>
                <a:spcPts val="1000"/>
              </a:spcBef>
              <a:spcAft>
                <a:spcPts val="0"/>
              </a:spcAft>
              <a:buClr>
                <a:schemeClr val="dk1"/>
              </a:buClr>
              <a:buSzPts val="4400"/>
              <a:buNone/>
            </a:pPr>
            <a:r>
              <a:rPr lang="en-US" sz="4800" b="1" dirty="0">
                <a:solidFill>
                  <a:schemeClr val="bg1"/>
                </a:solidFill>
              </a:rPr>
              <a:t>Cloud consumption is sky high.</a:t>
            </a:r>
            <a:endParaRPr sz="4800" b="1" dirty="0">
              <a:solidFill>
                <a:schemeClr val="bg1"/>
              </a:solidFill>
            </a:endParaRPr>
          </a:p>
        </p:txBody>
      </p:sp>
      <p:sp>
        <p:nvSpPr>
          <p:cNvPr id="14" name="TextBox 13">
            <a:extLst>
              <a:ext uri="{FF2B5EF4-FFF2-40B4-BE49-F238E27FC236}">
                <a16:creationId xmlns:a16="http://schemas.microsoft.com/office/drawing/2014/main" id="{C4CA4213-C64B-864B-9F0C-9EED83A6A670}"/>
              </a:ext>
            </a:extLst>
          </p:cNvPr>
          <p:cNvSpPr txBox="1"/>
          <p:nvPr/>
        </p:nvSpPr>
        <p:spPr>
          <a:xfrm>
            <a:off x="3496371" y="1635256"/>
            <a:ext cx="2476741" cy="2123658"/>
          </a:xfrm>
          <a:prstGeom prst="rect">
            <a:avLst/>
          </a:prstGeom>
          <a:noFill/>
        </p:spPr>
        <p:txBody>
          <a:bodyPr wrap="square" lIns="91440" tIns="45720" rIns="91440" bIns="45720" rtlCol="0" anchor="t">
            <a:spAutoFit/>
          </a:bodyPr>
          <a:lstStyle/>
          <a:p>
            <a:pPr algn="ctr"/>
            <a:r>
              <a:rPr lang="en-US" sz="3200" b="1" dirty="0">
                <a:solidFill>
                  <a:schemeClr val="lt1"/>
                </a:solidFill>
              </a:rPr>
              <a:t>92%</a:t>
            </a:r>
            <a:br>
              <a:rPr lang="en-US" sz="2000" dirty="0">
                <a:solidFill>
                  <a:schemeClr val="lt1"/>
                </a:solidFill>
              </a:rPr>
            </a:br>
            <a:r>
              <a:rPr lang="en-US" sz="2000" dirty="0">
                <a:solidFill>
                  <a:schemeClr val="lt1"/>
                </a:solidFill>
              </a:rPr>
              <a:t>of organizations already have a multi-cloud strategy in place or underway.¹</a:t>
            </a:r>
          </a:p>
        </p:txBody>
      </p:sp>
      <p:sp>
        <p:nvSpPr>
          <p:cNvPr id="15" name="TextBox 14">
            <a:extLst>
              <a:ext uri="{FF2B5EF4-FFF2-40B4-BE49-F238E27FC236}">
                <a16:creationId xmlns:a16="http://schemas.microsoft.com/office/drawing/2014/main" id="{A772052F-BC1A-C544-BBC8-91FA249CDCC9}"/>
              </a:ext>
            </a:extLst>
          </p:cNvPr>
          <p:cNvSpPr txBox="1"/>
          <p:nvPr/>
        </p:nvSpPr>
        <p:spPr>
          <a:xfrm>
            <a:off x="9142847" y="1594688"/>
            <a:ext cx="2381078" cy="2123658"/>
          </a:xfrm>
          <a:prstGeom prst="rect">
            <a:avLst/>
          </a:prstGeom>
          <a:noFill/>
        </p:spPr>
        <p:txBody>
          <a:bodyPr wrap="square" rtlCol="0">
            <a:spAutoFit/>
          </a:bodyPr>
          <a:lstStyle/>
          <a:p>
            <a:pPr algn="ctr"/>
            <a:r>
              <a:rPr lang="en-US" sz="3200" b="1" dirty="0">
                <a:solidFill>
                  <a:schemeClr val="lt1"/>
                </a:solidFill>
              </a:rPr>
              <a:t>90%</a:t>
            </a:r>
            <a:br>
              <a:rPr lang="en-US" sz="2000" dirty="0">
                <a:solidFill>
                  <a:schemeClr val="lt1"/>
                </a:solidFill>
              </a:rPr>
            </a:br>
            <a:r>
              <a:rPr lang="en-US" sz="2000" dirty="0">
                <a:solidFill>
                  <a:schemeClr val="lt1"/>
                </a:solidFill>
              </a:rPr>
              <a:t>of enterprises expect cloud usage to exceed prior plans due to COVID-19.³</a:t>
            </a:r>
          </a:p>
        </p:txBody>
      </p:sp>
      <p:sp>
        <p:nvSpPr>
          <p:cNvPr id="17" name="TextBox 16">
            <a:extLst>
              <a:ext uri="{FF2B5EF4-FFF2-40B4-BE49-F238E27FC236}">
                <a16:creationId xmlns:a16="http://schemas.microsoft.com/office/drawing/2014/main" id="{7978A19E-77F4-5D44-BD80-9DF6547E9573}"/>
              </a:ext>
            </a:extLst>
          </p:cNvPr>
          <p:cNvSpPr txBox="1"/>
          <p:nvPr/>
        </p:nvSpPr>
        <p:spPr>
          <a:xfrm>
            <a:off x="833860" y="1845812"/>
            <a:ext cx="2275620" cy="1631216"/>
          </a:xfrm>
          <a:prstGeom prst="rect">
            <a:avLst/>
          </a:prstGeom>
          <a:noFill/>
        </p:spPr>
        <p:txBody>
          <a:bodyPr wrap="square" rtlCol="0">
            <a:spAutoFit/>
          </a:bodyPr>
          <a:lstStyle/>
          <a:p>
            <a:pPr algn="ctr"/>
            <a:r>
              <a:rPr lang="en-US" sz="2000" dirty="0">
                <a:solidFill>
                  <a:schemeClr val="lt1"/>
                </a:solidFill>
              </a:rPr>
              <a:t>The hybrid cloud market is expected to reach 145 billion U.S. dollars in 2026.¹</a:t>
            </a:r>
          </a:p>
        </p:txBody>
      </p:sp>
      <p:sp>
        <p:nvSpPr>
          <p:cNvPr id="2" name="Rectangle 1">
            <a:extLst>
              <a:ext uri="{FF2B5EF4-FFF2-40B4-BE49-F238E27FC236}">
                <a16:creationId xmlns:a16="http://schemas.microsoft.com/office/drawing/2014/main" id="{F6AC7F85-1B8B-5F48-BF80-B957699E72D6}"/>
              </a:ext>
            </a:extLst>
          </p:cNvPr>
          <p:cNvSpPr/>
          <p:nvPr/>
        </p:nvSpPr>
        <p:spPr>
          <a:xfrm>
            <a:off x="6165578" y="1637241"/>
            <a:ext cx="2690668" cy="1815882"/>
          </a:xfrm>
          <a:prstGeom prst="rect">
            <a:avLst/>
          </a:prstGeom>
        </p:spPr>
        <p:txBody>
          <a:bodyPr wrap="square">
            <a:spAutoFit/>
          </a:bodyPr>
          <a:lstStyle/>
          <a:p>
            <a:pPr algn="ctr"/>
            <a:r>
              <a:rPr lang="en-US" sz="3200" b="1" dirty="0">
                <a:solidFill>
                  <a:schemeClr val="lt1"/>
                </a:solidFill>
              </a:rPr>
              <a:t>82%</a:t>
            </a:r>
            <a:br>
              <a:rPr lang="en-US" sz="2000" dirty="0">
                <a:solidFill>
                  <a:schemeClr val="lt1"/>
                </a:solidFill>
              </a:rPr>
            </a:br>
            <a:r>
              <a:rPr lang="en-US" sz="2000" dirty="0">
                <a:solidFill>
                  <a:schemeClr val="lt1"/>
                </a:solidFill>
              </a:rPr>
              <a:t>of large enterprises have adopted a hybrid cloud infrastructure.²</a:t>
            </a:r>
          </a:p>
        </p:txBody>
      </p:sp>
      <p:sp>
        <p:nvSpPr>
          <p:cNvPr id="18" name="Oval 17">
            <a:extLst>
              <a:ext uri="{FF2B5EF4-FFF2-40B4-BE49-F238E27FC236}">
                <a16:creationId xmlns:a16="http://schemas.microsoft.com/office/drawing/2014/main" id="{9148DBC9-98D0-1F4F-B861-A4DD5BB2E923}"/>
              </a:ext>
            </a:extLst>
          </p:cNvPr>
          <p:cNvSpPr/>
          <p:nvPr/>
        </p:nvSpPr>
        <p:spPr>
          <a:xfrm>
            <a:off x="628589" y="1306755"/>
            <a:ext cx="2690668" cy="2690668"/>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E570313-BFBB-2643-BE28-AD10A17867E5}"/>
              </a:ext>
            </a:extLst>
          </p:cNvPr>
          <p:cNvSpPr/>
          <p:nvPr/>
        </p:nvSpPr>
        <p:spPr>
          <a:xfrm>
            <a:off x="3389408" y="1316086"/>
            <a:ext cx="2690668" cy="2690668"/>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0BA66F-84E6-E94A-9FF5-F5D7CA536AFF}"/>
              </a:ext>
            </a:extLst>
          </p:cNvPr>
          <p:cNvSpPr/>
          <p:nvPr/>
        </p:nvSpPr>
        <p:spPr>
          <a:xfrm>
            <a:off x="6141818" y="1306755"/>
            <a:ext cx="2690668" cy="2690668"/>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BD00921-BC0B-5944-9D2B-487A340354FF}"/>
              </a:ext>
            </a:extLst>
          </p:cNvPr>
          <p:cNvSpPr/>
          <p:nvPr/>
        </p:nvSpPr>
        <p:spPr>
          <a:xfrm>
            <a:off x="8899350" y="1306755"/>
            <a:ext cx="2690668" cy="2690668"/>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7211C3A-FAED-7740-84AB-B0217B77AC04}"/>
              </a:ext>
            </a:extLst>
          </p:cNvPr>
          <p:cNvGrpSpPr/>
          <p:nvPr userDrawn="1"/>
        </p:nvGrpSpPr>
        <p:grpSpPr>
          <a:xfrm>
            <a:off x="211584" y="6430136"/>
            <a:ext cx="734356" cy="245008"/>
            <a:chOff x="547688" y="952500"/>
            <a:chExt cx="12190413" cy="4067175"/>
          </a:xfrm>
        </p:grpSpPr>
        <p:sp>
          <p:nvSpPr>
            <p:cNvPr id="20" name="Rectangle 19">
              <a:extLst>
                <a:ext uri="{FF2B5EF4-FFF2-40B4-BE49-F238E27FC236}">
                  <a16:creationId xmlns:a16="http://schemas.microsoft.com/office/drawing/2014/main" id="{2B429304-B7BA-BC4E-A54B-8E9B627AF50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1" name="Freeform 20">
              <a:extLst>
                <a:ext uri="{FF2B5EF4-FFF2-40B4-BE49-F238E27FC236}">
                  <a16:creationId xmlns:a16="http://schemas.microsoft.com/office/drawing/2014/main" id="{E87EB02B-4B4A-3A4F-A19A-55A193AF73A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Freeform 21">
              <a:extLst>
                <a:ext uri="{FF2B5EF4-FFF2-40B4-BE49-F238E27FC236}">
                  <a16:creationId xmlns:a16="http://schemas.microsoft.com/office/drawing/2014/main" id="{2AB35009-2815-4643-9D70-0751BABA3A0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25">
              <a:extLst>
                <a:ext uri="{FF2B5EF4-FFF2-40B4-BE49-F238E27FC236}">
                  <a16:creationId xmlns:a16="http://schemas.microsoft.com/office/drawing/2014/main" id="{5F139A57-F8D4-8640-868E-609DB33F027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Freeform 26">
              <a:extLst>
                <a:ext uri="{FF2B5EF4-FFF2-40B4-BE49-F238E27FC236}">
                  <a16:creationId xmlns:a16="http://schemas.microsoft.com/office/drawing/2014/main" id="{720A4308-608A-4346-A136-0148730F294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8" name="Freeform 10">
              <a:extLst>
                <a:ext uri="{FF2B5EF4-FFF2-40B4-BE49-F238E27FC236}">
                  <a16:creationId xmlns:a16="http://schemas.microsoft.com/office/drawing/2014/main" id="{FFF19FB4-694B-AA47-A6A1-DCE7F061D9F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9" name="Freeform 11">
              <a:extLst>
                <a:ext uri="{FF2B5EF4-FFF2-40B4-BE49-F238E27FC236}">
                  <a16:creationId xmlns:a16="http://schemas.microsoft.com/office/drawing/2014/main" id="{C15924E7-915B-9747-90D9-4805D06D417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0"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solidFill>
                  <a:srgbClr val="FFFFFF"/>
                </a:solidFill>
              </a:rPr>
              <a:t>2022 Lenovo. All Rights Reserved.</a:t>
            </a:r>
            <a:r>
              <a:rPr lang="en-US" sz="10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00D7DDD9-979B-9F42-886D-D78C24F1F347}"/>
              </a:ext>
            </a:extLst>
          </p:cNvPr>
          <p:cNvPicPr>
            <a:picLocks noChangeAspect="1"/>
          </p:cNvPicPr>
          <p:nvPr/>
        </p:nvPicPr>
        <p:blipFill rotWithShape="1">
          <a:blip r:embed="rId3"/>
          <a:srcRect t="2538" b="21029"/>
          <a:stretch/>
        </p:blipFill>
        <p:spPr>
          <a:xfrm>
            <a:off x="-17901" y="0"/>
            <a:ext cx="12209901" cy="6858000"/>
          </a:xfrm>
          <a:prstGeom prst="rect">
            <a:avLst/>
          </a:prstGeom>
        </p:spPr>
      </p:pic>
      <p:sp>
        <p:nvSpPr>
          <p:cNvPr id="8" name="Rectangle 7">
            <a:extLst>
              <a:ext uri="{FF2B5EF4-FFF2-40B4-BE49-F238E27FC236}">
                <a16:creationId xmlns:a16="http://schemas.microsoft.com/office/drawing/2014/main" id="{98EF0D15-8743-2549-A0C4-1605FE6FA22D}"/>
              </a:ext>
            </a:extLst>
          </p:cNvPr>
          <p:cNvSpPr/>
          <p:nvPr/>
        </p:nvSpPr>
        <p:spPr>
          <a:xfrm>
            <a:off x="-17901" y="0"/>
            <a:ext cx="12218850" cy="6858000"/>
          </a:xfrm>
          <a:prstGeom prst="rect">
            <a:avLst/>
          </a:prstGeom>
          <a:solidFill>
            <a:srgbClr val="3A8DD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18"/>
          <p:cNvSpPr txBox="1">
            <a:spLocks noGrp="1"/>
          </p:cNvSpPr>
          <p:nvPr>
            <p:ph type="title"/>
          </p:nvPr>
        </p:nvSpPr>
        <p:spPr>
          <a:xfrm>
            <a:off x="553550" y="1922342"/>
            <a:ext cx="11067000" cy="48311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b="1" dirty="0">
                <a:solidFill>
                  <a:schemeClr val="bg1"/>
                </a:solidFill>
              </a:rPr>
              <a:t>Introducing </a:t>
            </a:r>
            <a:endParaRPr b="1" dirty="0">
              <a:solidFill>
                <a:schemeClr val="bg1"/>
              </a:solidFill>
            </a:endParaRPr>
          </a:p>
          <a:p>
            <a:pPr marL="0" lvl="0" indent="0" algn="ctr" rtl="0">
              <a:lnSpc>
                <a:spcPct val="90000"/>
              </a:lnSpc>
              <a:spcBef>
                <a:spcPts val="0"/>
              </a:spcBef>
              <a:spcAft>
                <a:spcPts val="0"/>
              </a:spcAft>
              <a:buClr>
                <a:schemeClr val="dk1"/>
              </a:buClr>
              <a:buSzPts val="4400"/>
              <a:buFont typeface="Arial"/>
              <a:buNone/>
            </a:pPr>
            <a:r>
              <a:rPr lang="en-US" b="1" dirty="0">
                <a:solidFill>
                  <a:schemeClr val="bg1"/>
                </a:solidFill>
              </a:rPr>
              <a:t>Hybrid Cloud Enablement</a:t>
            </a:r>
            <a:endParaRPr sz="2400" dirty="0">
              <a:solidFill>
                <a:schemeClr val="bg1"/>
              </a:solidFill>
            </a:endParaRPr>
          </a:p>
          <a:p>
            <a:pPr marL="0" lvl="0" indent="0" algn="ctr" rtl="0">
              <a:lnSpc>
                <a:spcPct val="90000"/>
              </a:lnSpc>
              <a:spcBef>
                <a:spcPts val="0"/>
              </a:spcBef>
              <a:spcAft>
                <a:spcPts val="0"/>
              </a:spcAft>
              <a:buClr>
                <a:schemeClr val="dk1"/>
              </a:buClr>
              <a:buSzPts val="4400"/>
              <a:buFont typeface="Arial"/>
              <a:buNone/>
            </a:pPr>
            <a:endParaRPr sz="2400" dirty="0">
              <a:solidFill>
                <a:schemeClr val="bg1"/>
              </a:solidFill>
            </a:endParaRPr>
          </a:p>
          <a:p>
            <a:pPr marL="0" lvl="0" indent="0" algn="ctr" rtl="0">
              <a:lnSpc>
                <a:spcPct val="115000"/>
              </a:lnSpc>
              <a:spcBef>
                <a:spcPts val="0"/>
              </a:spcBef>
              <a:spcAft>
                <a:spcPts val="0"/>
              </a:spcAft>
              <a:buClr>
                <a:schemeClr val="dk1"/>
              </a:buClr>
              <a:buSzPts val="1100"/>
              <a:buFont typeface="Arial"/>
              <a:buNone/>
            </a:pPr>
            <a:r>
              <a:rPr lang="en-US" sz="2400" dirty="0">
                <a:solidFill>
                  <a:schemeClr val="bg1"/>
                </a:solidFill>
              </a:rPr>
              <a:t>Transform your future with a cloud computing approach that optimizes hybrid cloud infrastructure with leading software for more flexibility and scalability.</a:t>
            </a:r>
            <a:endParaRPr sz="2400" dirty="0">
              <a:solidFill>
                <a:schemeClr val="bg1"/>
              </a:solidFill>
            </a:endParaRPr>
          </a:p>
        </p:txBody>
      </p:sp>
      <p:sp>
        <p:nvSpPr>
          <p:cNvPr id="126" name="Google Shape;126;p18"/>
          <p:cNvSpPr txBox="1"/>
          <p:nvPr/>
        </p:nvSpPr>
        <p:spPr>
          <a:xfrm>
            <a:off x="4690147" y="3558222"/>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27" name="Google Shape;127;p18"/>
          <p:cNvGrpSpPr/>
          <p:nvPr/>
        </p:nvGrpSpPr>
        <p:grpSpPr>
          <a:xfrm>
            <a:off x="3163925" y="2163648"/>
            <a:ext cx="5879073" cy="326907"/>
            <a:chOff x="3162337" y="2163647"/>
            <a:chExt cx="5879073" cy="326907"/>
          </a:xfrm>
        </p:grpSpPr>
        <p:sp>
          <p:nvSpPr>
            <p:cNvPr id="128" name="Google Shape;128;p18"/>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29" name="Google Shape;129;p18"/>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BECE86E6-F9E4-0042-96EE-58F274F15D73}"/>
              </a:ext>
            </a:extLst>
          </p:cNvPr>
          <p:cNvPicPr>
            <a:picLocks noChangeAspect="1"/>
          </p:cNvPicPr>
          <p:nvPr/>
        </p:nvPicPr>
        <p:blipFill>
          <a:blip r:embed="rId4"/>
          <a:stretch>
            <a:fillRect/>
          </a:stretch>
        </p:blipFill>
        <p:spPr>
          <a:xfrm>
            <a:off x="4942523" y="1280160"/>
            <a:ext cx="2426950" cy="1275177"/>
          </a:xfrm>
          <a:prstGeom prst="rect">
            <a:avLst/>
          </a:prstGeom>
        </p:spPr>
      </p:pic>
      <p:grpSp>
        <p:nvGrpSpPr>
          <p:cNvPr id="12" name="Group 11">
            <a:extLst>
              <a:ext uri="{FF2B5EF4-FFF2-40B4-BE49-F238E27FC236}">
                <a16:creationId xmlns:a16="http://schemas.microsoft.com/office/drawing/2014/main" id="{68D050BF-E91D-9341-B90A-2E51D42CE6CB}"/>
              </a:ext>
            </a:extLst>
          </p:cNvPr>
          <p:cNvGrpSpPr/>
          <p:nvPr userDrawn="1"/>
        </p:nvGrpSpPr>
        <p:grpSpPr>
          <a:xfrm>
            <a:off x="211584" y="6430136"/>
            <a:ext cx="734356" cy="245008"/>
            <a:chOff x="547688" y="952500"/>
            <a:chExt cx="12190413" cy="4067175"/>
          </a:xfrm>
        </p:grpSpPr>
        <p:sp>
          <p:nvSpPr>
            <p:cNvPr id="13" name="Rectangle 12">
              <a:extLst>
                <a:ext uri="{FF2B5EF4-FFF2-40B4-BE49-F238E27FC236}">
                  <a16:creationId xmlns:a16="http://schemas.microsoft.com/office/drawing/2014/main" id="{3909F2F0-EDA8-4D4F-834D-F9FD0EA5A65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Freeform 13">
              <a:extLst>
                <a:ext uri="{FF2B5EF4-FFF2-40B4-BE49-F238E27FC236}">
                  <a16:creationId xmlns:a16="http://schemas.microsoft.com/office/drawing/2014/main" id="{BD36BC99-1857-C847-83B9-FA67C07A2A7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Freeform 14">
              <a:extLst>
                <a:ext uri="{FF2B5EF4-FFF2-40B4-BE49-F238E27FC236}">
                  <a16:creationId xmlns:a16="http://schemas.microsoft.com/office/drawing/2014/main" id="{A7ED7B20-5A60-C243-AFC2-1DFB3EBE8AF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5">
              <a:extLst>
                <a:ext uri="{FF2B5EF4-FFF2-40B4-BE49-F238E27FC236}">
                  <a16:creationId xmlns:a16="http://schemas.microsoft.com/office/drawing/2014/main" id="{EAC307BC-D4DC-2A41-B9B3-BEA26A0CA43A}"/>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 name="Freeform 16">
              <a:extLst>
                <a:ext uri="{FF2B5EF4-FFF2-40B4-BE49-F238E27FC236}">
                  <a16:creationId xmlns:a16="http://schemas.microsoft.com/office/drawing/2014/main" id="{0CDECC69-0C6A-134B-A050-655290036E26}"/>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8" name="Freeform 10">
              <a:extLst>
                <a:ext uri="{FF2B5EF4-FFF2-40B4-BE49-F238E27FC236}">
                  <a16:creationId xmlns:a16="http://schemas.microsoft.com/office/drawing/2014/main" id="{4AE46A46-BDBF-BC40-83DE-D164CE829BE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Freeform 11">
              <a:extLst>
                <a:ext uri="{FF2B5EF4-FFF2-40B4-BE49-F238E27FC236}">
                  <a16:creationId xmlns:a16="http://schemas.microsoft.com/office/drawing/2014/main" id="{97DE21EF-40C1-E442-8055-4DA9FB4F820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0"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solidFill>
                  <a:srgbClr val="FFFFFF"/>
                </a:solidFill>
              </a:rPr>
              <a:t>2022 Lenovo. All Rights Reserved.</a:t>
            </a:r>
            <a:r>
              <a:rPr lang="en-US" sz="100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a:extLst>
              <a:ext uri="{FF2B5EF4-FFF2-40B4-BE49-F238E27FC236}">
                <a16:creationId xmlns:a16="http://schemas.microsoft.com/office/drawing/2014/main" id="{00A99F81-2B34-364F-8C2B-7B71E75EA7F7}"/>
              </a:ext>
            </a:extLst>
          </p:cNvPr>
          <p:cNvPicPr>
            <a:picLocks noChangeAspect="1"/>
          </p:cNvPicPr>
          <p:nvPr/>
        </p:nvPicPr>
        <p:blipFill>
          <a:blip r:embed="rId3">
            <a:alphaModFix amt="30000"/>
          </a:blip>
          <a:stretch>
            <a:fillRect/>
          </a:stretch>
        </p:blipFill>
        <p:spPr>
          <a:xfrm>
            <a:off x="326817" y="989848"/>
            <a:ext cx="1806213" cy="1806213"/>
          </a:xfrm>
          <a:prstGeom prst="rect">
            <a:avLst/>
          </a:prstGeom>
        </p:spPr>
      </p:pic>
      <p:pic>
        <p:nvPicPr>
          <p:cNvPr id="136" name="Google Shape;136;p19" descr="图像"/>
          <p:cNvPicPr preferRelativeResize="0"/>
          <p:nvPr/>
        </p:nvPicPr>
        <p:blipFill rotWithShape="1">
          <a:blip r:embed="rId4">
            <a:alphaModFix/>
          </a:blip>
          <a:srcRect/>
          <a:stretch/>
        </p:blipFill>
        <p:spPr>
          <a:xfrm>
            <a:off x="1425622" y="3574869"/>
            <a:ext cx="244706" cy="274495"/>
          </a:xfrm>
          <a:prstGeom prst="rect">
            <a:avLst/>
          </a:prstGeom>
          <a:noFill/>
          <a:ln>
            <a:noFill/>
          </a:ln>
        </p:spPr>
      </p:pic>
      <p:sp>
        <p:nvSpPr>
          <p:cNvPr id="137" name="Google Shape;137;p19"/>
          <p:cNvSpPr txBox="1"/>
          <p:nvPr/>
        </p:nvSpPr>
        <p:spPr>
          <a:xfrm>
            <a:off x="5661472" y="361019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38" name="Google Shape;138;p19"/>
          <p:cNvGrpSpPr/>
          <p:nvPr/>
        </p:nvGrpSpPr>
        <p:grpSpPr>
          <a:xfrm>
            <a:off x="3163925" y="2163648"/>
            <a:ext cx="5879073" cy="326907"/>
            <a:chOff x="3162337" y="2163647"/>
            <a:chExt cx="5879073" cy="326907"/>
          </a:xfrm>
        </p:grpSpPr>
        <p:sp>
          <p:nvSpPr>
            <p:cNvPr id="139" name="Google Shape;139;p19"/>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40" name="Google Shape;140;p19"/>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C02E95FE-7A1D-BB43-8A41-D520DBC5FC43}"/>
              </a:ext>
            </a:extLst>
          </p:cNvPr>
          <p:cNvSpPr/>
          <p:nvPr/>
        </p:nvSpPr>
        <p:spPr>
          <a:xfrm>
            <a:off x="0" y="0"/>
            <a:ext cx="12192000" cy="733022"/>
          </a:xfrm>
          <a:prstGeom prst="rect">
            <a:avLst/>
          </a:prstGeom>
          <a:solidFill>
            <a:srgbClr val="3A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01;p15">
            <a:extLst>
              <a:ext uri="{FF2B5EF4-FFF2-40B4-BE49-F238E27FC236}">
                <a16:creationId xmlns:a16="http://schemas.microsoft.com/office/drawing/2014/main" id="{319CA7A1-3BD7-5D48-A419-F02D4FA53226}"/>
              </a:ext>
            </a:extLst>
          </p:cNvPr>
          <p:cNvSpPr txBox="1">
            <a:spLocks/>
          </p:cNvSpPr>
          <p:nvPr/>
        </p:nvSpPr>
        <p:spPr>
          <a:xfrm>
            <a:off x="864580" y="227022"/>
            <a:ext cx="6014686" cy="3790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2400" b="1" dirty="0">
                <a:solidFill>
                  <a:schemeClr val="bg1"/>
                </a:solidFill>
              </a:rPr>
              <a:t>Infrastructure Flexibility &amp; Agility</a:t>
            </a:r>
          </a:p>
        </p:txBody>
      </p:sp>
      <p:pic>
        <p:nvPicPr>
          <p:cNvPr id="23" name="Google Shape;124;p18">
            <a:extLst>
              <a:ext uri="{FF2B5EF4-FFF2-40B4-BE49-F238E27FC236}">
                <a16:creationId xmlns:a16="http://schemas.microsoft.com/office/drawing/2014/main" id="{D8160A5A-0266-F54F-90B9-DCE4596C18C5}"/>
              </a:ext>
            </a:extLst>
          </p:cNvPr>
          <p:cNvPicPr preferRelativeResize="0"/>
          <p:nvPr/>
        </p:nvPicPr>
        <p:blipFill rotWithShape="1">
          <a:blip r:embed="rId5"/>
          <a:srcRect l="-14471" t="24346" r="-14870" b="53228"/>
          <a:stretch/>
        </p:blipFill>
        <p:spPr>
          <a:xfrm>
            <a:off x="282404" y="59159"/>
            <a:ext cx="565150" cy="584281"/>
          </a:xfrm>
          <a:prstGeom prst="rect">
            <a:avLst/>
          </a:prstGeom>
          <a:noFill/>
          <a:ln>
            <a:noFill/>
          </a:ln>
        </p:spPr>
      </p:pic>
      <p:sp>
        <p:nvSpPr>
          <p:cNvPr id="25" name="Google Shape;140;p20">
            <a:extLst>
              <a:ext uri="{FF2B5EF4-FFF2-40B4-BE49-F238E27FC236}">
                <a16:creationId xmlns:a16="http://schemas.microsoft.com/office/drawing/2014/main" id="{81BF0E89-1F78-E94C-A5C9-97DD424DD587}"/>
              </a:ext>
            </a:extLst>
          </p:cNvPr>
          <p:cNvSpPr txBox="1">
            <a:spLocks/>
          </p:cNvSpPr>
          <p:nvPr/>
        </p:nvSpPr>
        <p:spPr>
          <a:xfrm>
            <a:off x="757042" y="1608198"/>
            <a:ext cx="5524500" cy="1418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SzPts val="4400"/>
            </a:pPr>
            <a:r>
              <a:rPr lang="en-US" sz="2800" b="1" dirty="0">
                <a:solidFill>
                  <a:srgbClr val="323232"/>
                </a:solidFill>
              </a:rPr>
              <a:t>Cloud Power.</a:t>
            </a:r>
          </a:p>
          <a:p>
            <a:pPr lvl="0">
              <a:buSzPts val="4400"/>
            </a:pPr>
            <a:r>
              <a:rPr lang="en-US" sz="2800" b="1" dirty="0">
                <a:solidFill>
                  <a:srgbClr val="323232"/>
                </a:solidFill>
              </a:rPr>
              <a:t>Customized to You.</a:t>
            </a:r>
          </a:p>
        </p:txBody>
      </p:sp>
      <p:sp>
        <p:nvSpPr>
          <p:cNvPr id="26" name="Google Shape;147;p20">
            <a:extLst>
              <a:ext uri="{FF2B5EF4-FFF2-40B4-BE49-F238E27FC236}">
                <a16:creationId xmlns:a16="http://schemas.microsoft.com/office/drawing/2014/main" id="{D056D2AC-2957-B74E-9B1E-A61989B93AA7}"/>
              </a:ext>
            </a:extLst>
          </p:cNvPr>
          <p:cNvSpPr txBox="1"/>
          <p:nvPr/>
        </p:nvSpPr>
        <p:spPr>
          <a:xfrm>
            <a:off x="733930" y="2895099"/>
            <a:ext cx="5933572" cy="3139291"/>
          </a:xfrm>
          <a:prstGeom prst="rect">
            <a:avLst/>
          </a:prstGeom>
          <a:noFill/>
          <a:ln>
            <a:noFill/>
          </a:ln>
        </p:spPr>
        <p:txBody>
          <a:bodyPr spcFirstLastPara="1" wrap="square" lIns="91425" tIns="91425" rIns="91425" bIns="91425" anchor="t" anchorCtr="0">
            <a:spAutoFit/>
          </a:bodyPr>
          <a:lstStyle/>
          <a:p>
            <a:pPr marL="419100" indent="-342900">
              <a:buClr>
                <a:srgbClr val="3A8DDE"/>
              </a:buClr>
              <a:buSzPts val="2400"/>
              <a:buFont typeface="Arial" panose="020B0604020202020204" pitchFamily="34" charset="0"/>
              <a:buChar char="•"/>
            </a:pPr>
            <a:r>
              <a:rPr lang="en-US" sz="1600" dirty="0">
                <a:solidFill>
                  <a:srgbClr val="323232"/>
                </a:solidFill>
              </a:rPr>
              <a:t>Software-defined converged infrastructure spanning VMware, Microsoft, and Nutanix platforms </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dirty="0">
                <a:solidFill>
                  <a:srgbClr val="323232"/>
                </a:solidFill>
              </a:rPr>
              <a:t>True end-to-end solution considering agility, scalability, security, and operation </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dirty="0">
                <a:solidFill>
                  <a:srgbClr val="323232"/>
                </a:solidFill>
              </a:rPr>
              <a:t>Built to your business challenge and infrastructure outcome</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dirty="0">
                <a:solidFill>
                  <a:srgbClr val="323232"/>
                </a:solidFill>
              </a:rPr>
              <a:t>Improved operational efficiency eliminates unnecessary tasks, costs, and time </a:t>
            </a:r>
          </a:p>
          <a:p>
            <a:pPr marL="419100" indent="-342900">
              <a:buClr>
                <a:srgbClr val="3A8DDE"/>
              </a:buClr>
              <a:buSzPts val="2400"/>
              <a:buFont typeface="Arial" panose="020B0604020202020204" pitchFamily="34" charset="0"/>
              <a:buChar char="•"/>
            </a:pPr>
            <a:endParaRPr lang="en-US" sz="1600" dirty="0">
              <a:solidFill>
                <a:srgbClr val="323232"/>
              </a:solidFill>
            </a:endParaRPr>
          </a:p>
          <a:p>
            <a:pPr marL="419100" indent="-342900">
              <a:buClr>
                <a:srgbClr val="3A8DDE"/>
              </a:buClr>
              <a:buSzPts val="2400"/>
              <a:buFont typeface="Arial" panose="020B0604020202020204" pitchFamily="34" charset="0"/>
              <a:buChar char="•"/>
            </a:pPr>
            <a:r>
              <a:rPr lang="en-US" sz="1600" dirty="0">
                <a:solidFill>
                  <a:srgbClr val="323232"/>
                </a:solidFill>
              </a:rPr>
              <a:t>Backed by Lenovo Premier Support</a:t>
            </a:r>
          </a:p>
        </p:txBody>
      </p:sp>
      <p:pic>
        <p:nvPicPr>
          <p:cNvPr id="28" name="Picture 27" descr="Two people looking at a computer&#10;&#10;Description automatically generated with medium confidence">
            <a:extLst>
              <a:ext uri="{FF2B5EF4-FFF2-40B4-BE49-F238E27FC236}">
                <a16:creationId xmlns:a16="http://schemas.microsoft.com/office/drawing/2014/main" id="{666338F3-D172-2E45-B0AF-1AA709F0A6A5}"/>
              </a:ext>
            </a:extLst>
          </p:cNvPr>
          <p:cNvPicPr>
            <a:picLocks noChangeAspect="1"/>
          </p:cNvPicPr>
          <p:nvPr/>
        </p:nvPicPr>
        <p:blipFill rotWithShape="1">
          <a:blip r:embed="rId6"/>
          <a:srcRect l="34769" r="9200"/>
          <a:stretch/>
        </p:blipFill>
        <p:spPr>
          <a:xfrm>
            <a:off x="7057293" y="721816"/>
            <a:ext cx="5136940" cy="6124978"/>
          </a:xfrm>
          <a:prstGeom prst="rect">
            <a:avLst/>
          </a:prstGeom>
        </p:spPr>
      </p:pic>
      <p:sp>
        <p:nvSpPr>
          <p:cNvPr id="17" name="Google Shape;101;p15">
            <a:extLst>
              <a:ext uri="{FF2B5EF4-FFF2-40B4-BE49-F238E27FC236}">
                <a16:creationId xmlns:a16="http://schemas.microsoft.com/office/drawing/2014/main" id="{51979EE5-2614-BF46-986E-887EEEF55980}"/>
              </a:ext>
            </a:extLst>
          </p:cNvPr>
          <p:cNvSpPr txBox="1">
            <a:spLocks/>
          </p:cNvSpPr>
          <p:nvPr/>
        </p:nvSpPr>
        <p:spPr>
          <a:xfrm>
            <a:off x="9697054" y="260779"/>
            <a:ext cx="3336713" cy="2709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400" dirty="0">
                <a:solidFill>
                  <a:schemeClr val="bg1"/>
                </a:solidFill>
              </a:rPr>
              <a:t>Hybrid Cloud Enablement</a:t>
            </a:r>
          </a:p>
        </p:txBody>
      </p:sp>
      <p:pic>
        <p:nvPicPr>
          <p:cNvPr id="18" name="Picture 17">
            <a:extLst>
              <a:ext uri="{FF2B5EF4-FFF2-40B4-BE49-F238E27FC236}">
                <a16:creationId xmlns:a16="http://schemas.microsoft.com/office/drawing/2014/main" id="{5F52B00D-3D9F-F24E-B6E4-6A8179884345}"/>
              </a:ext>
            </a:extLst>
          </p:cNvPr>
          <p:cNvPicPr>
            <a:picLocks noChangeAspect="1"/>
          </p:cNvPicPr>
          <p:nvPr/>
        </p:nvPicPr>
        <p:blipFill>
          <a:blip r:embed="rId7"/>
          <a:stretch>
            <a:fillRect/>
          </a:stretch>
        </p:blipFill>
        <p:spPr>
          <a:xfrm>
            <a:off x="9182339" y="230665"/>
            <a:ext cx="503895" cy="264758"/>
          </a:xfrm>
          <a:prstGeom prst="rect">
            <a:avLst/>
          </a:prstGeom>
        </p:spPr>
      </p:pic>
      <p:grpSp>
        <p:nvGrpSpPr>
          <p:cNvPr id="24" name="Group 23">
            <a:extLst>
              <a:ext uri="{FF2B5EF4-FFF2-40B4-BE49-F238E27FC236}">
                <a16:creationId xmlns:a16="http://schemas.microsoft.com/office/drawing/2014/main" id="{26C55B00-A28A-3E4C-BC65-8467C001033D}"/>
              </a:ext>
            </a:extLst>
          </p:cNvPr>
          <p:cNvGrpSpPr/>
          <p:nvPr userDrawn="1"/>
        </p:nvGrpSpPr>
        <p:grpSpPr>
          <a:xfrm>
            <a:off x="211584" y="6430136"/>
            <a:ext cx="734356" cy="245008"/>
            <a:chOff x="547688" y="952500"/>
            <a:chExt cx="12190413" cy="4067175"/>
          </a:xfrm>
        </p:grpSpPr>
        <p:sp>
          <p:nvSpPr>
            <p:cNvPr id="27" name="Rectangle 26">
              <a:extLst>
                <a:ext uri="{FF2B5EF4-FFF2-40B4-BE49-F238E27FC236}">
                  <a16:creationId xmlns:a16="http://schemas.microsoft.com/office/drawing/2014/main" id="{29E78402-2B4A-EE4B-85F6-40B71C1DB26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9" name="Freeform 28">
              <a:extLst>
                <a:ext uri="{FF2B5EF4-FFF2-40B4-BE49-F238E27FC236}">
                  <a16:creationId xmlns:a16="http://schemas.microsoft.com/office/drawing/2014/main" id="{F55C27B4-3B33-F740-A2AD-C546ED4F16E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Freeform 29">
              <a:extLst>
                <a:ext uri="{FF2B5EF4-FFF2-40B4-BE49-F238E27FC236}">
                  <a16:creationId xmlns:a16="http://schemas.microsoft.com/office/drawing/2014/main" id="{B03127AB-0871-1B48-B64B-EC698453A27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31">
              <a:extLst>
                <a:ext uri="{FF2B5EF4-FFF2-40B4-BE49-F238E27FC236}">
                  <a16:creationId xmlns:a16="http://schemas.microsoft.com/office/drawing/2014/main" id="{BEA566AB-AC64-2340-BDEA-E8334C59359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32">
              <a:extLst>
                <a:ext uri="{FF2B5EF4-FFF2-40B4-BE49-F238E27FC236}">
                  <a16:creationId xmlns:a16="http://schemas.microsoft.com/office/drawing/2014/main" id="{DFFE91E2-5D50-B142-8B0B-F6B37DFF386B}"/>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Freeform 10">
              <a:extLst>
                <a:ext uri="{FF2B5EF4-FFF2-40B4-BE49-F238E27FC236}">
                  <a16:creationId xmlns:a16="http://schemas.microsoft.com/office/drawing/2014/main" id="{D4146F09-0908-0E40-8B4F-5DC0C9BB48A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5" name="Freeform 11">
              <a:extLst>
                <a:ext uri="{FF2B5EF4-FFF2-40B4-BE49-F238E27FC236}">
                  <a16:creationId xmlns:a16="http://schemas.microsoft.com/office/drawing/2014/main" id="{D7BE4477-65AC-2E41-85C7-C3F0C085FFC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6"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t>2022 Lenovo. All Rights Reserved.​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3" name="Picture 2" descr="A long hallway with rows of computer servers&#10;&#10;Description automatically generated with low confidence">
            <a:extLst>
              <a:ext uri="{FF2B5EF4-FFF2-40B4-BE49-F238E27FC236}">
                <a16:creationId xmlns:a16="http://schemas.microsoft.com/office/drawing/2014/main" id="{5AE027EB-3B62-BA43-9686-A5FC362EF402}"/>
              </a:ext>
            </a:extLst>
          </p:cNvPr>
          <p:cNvPicPr>
            <a:picLocks noChangeAspect="1"/>
          </p:cNvPicPr>
          <p:nvPr/>
        </p:nvPicPr>
        <p:blipFill rotWithShape="1">
          <a:blip r:embed="rId3"/>
          <a:srcRect l="53193"/>
          <a:stretch/>
        </p:blipFill>
        <p:spPr>
          <a:xfrm>
            <a:off x="7074982" y="732305"/>
            <a:ext cx="5117018" cy="6155282"/>
          </a:xfrm>
          <a:prstGeom prst="rect">
            <a:avLst/>
          </a:prstGeom>
        </p:spPr>
      </p:pic>
      <p:pic>
        <p:nvPicPr>
          <p:cNvPr id="136" name="Google Shape;136;p19" descr="图像"/>
          <p:cNvPicPr preferRelativeResize="0"/>
          <p:nvPr/>
        </p:nvPicPr>
        <p:blipFill rotWithShape="1">
          <a:blip r:embed="rId4">
            <a:alphaModFix/>
          </a:blip>
          <a:srcRect/>
          <a:stretch/>
        </p:blipFill>
        <p:spPr>
          <a:xfrm>
            <a:off x="1425622" y="3574869"/>
            <a:ext cx="244706" cy="274495"/>
          </a:xfrm>
          <a:prstGeom prst="rect">
            <a:avLst/>
          </a:prstGeom>
          <a:noFill/>
          <a:ln>
            <a:noFill/>
          </a:ln>
        </p:spPr>
      </p:pic>
      <p:sp>
        <p:nvSpPr>
          <p:cNvPr id="137" name="Google Shape;137;p19"/>
          <p:cNvSpPr txBox="1"/>
          <p:nvPr/>
        </p:nvSpPr>
        <p:spPr>
          <a:xfrm>
            <a:off x="5661472" y="361019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38" name="Google Shape;138;p19"/>
          <p:cNvGrpSpPr/>
          <p:nvPr/>
        </p:nvGrpSpPr>
        <p:grpSpPr>
          <a:xfrm>
            <a:off x="3163925" y="2163648"/>
            <a:ext cx="5879073" cy="326907"/>
            <a:chOff x="3162337" y="2163647"/>
            <a:chExt cx="5879073" cy="326907"/>
          </a:xfrm>
        </p:grpSpPr>
        <p:sp>
          <p:nvSpPr>
            <p:cNvPr id="139" name="Google Shape;139;p19"/>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40" name="Google Shape;140;p19"/>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sp>
        <p:nvSpPr>
          <p:cNvPr id="16" name="Google Shape;193;p26">
            <a:extLst>
              <a:ext uri="{FF2B5EF4-FFF2-40B4-BE49-F238E27FC236}">
                <a16:creationId xmlns:a16="http://schemas.microsoft.com/office/drawing/2014/main" id="{80C1EAEF-323D-E845-B4AB-A9B5F04A8C65}"/>
              </a:ext>
            </a:extLst>
          </p:cNvPr>
          <p:cNvSpPr txBox="1">
            <a:spLocks noGrp="1"/>
          </p:cNvSpPr>
          <p:nvPr>
            <p:ph type="title"/>
          </p:nvPr>
        </p:nvSpPr>
        <p:spPr>
          <a:xfrm>
            <a:off x="783735" y="1367577"/>
            <a:ext cx="5933574" cy="3119100"/>
          </a:xfrm>
          <a:prstGeom prst="rect">
            <a:avLst/>
          </a:prstGeom>
          <a:noFill/>
          <a:ln>
            <a:noFill/>
          </a:ln>
        </p:spPr>
        <p:txBody>
          <a:bodyPr spcFirstLastPara="1" wrap="square" lIns="91425" tIns="45700" rIns="91425" bIns="45700" anchor="ctr" anchorCtr="0">
            <a:normAutofit/>
          </a:bodyPr>
          <a:lstStyle/>
          <a:p>
            <a:pPr>
              <a:buSzPts val="4000"/>
            </a:pPr>
            <a:r>
              <a:rPr lang="en-US" sz="2800" b="1" dirty="0">
                <a:solidFill>
                  <a:srgbClr val="323232"/>
                </a:solidFill>
              </a:rPr>
              <a:t>Get More from the Cloud</a:t>
            </a:r>
            <a:br>
              <a:rPr lang="en-US" sz="4000" b="1" dirty="0">
                <a:solidFill>
                  <a:srgbClr val="323232"/>
                </a:solidFill>
              </a:rPr>
            </a:br>
            <a:br>
              <a:rPr lang="en-US" sz="2600" dirty="0">
                <a:solidFill>
                  <a:srgbClr val="323232"/>
                </a:solidFill>
              </a:rPr>
            </a:br>
            <a:r>
              <a:rPr lang="en-US" sz="2000" dirty="0">
                <a:solidFill>
                  <a:srgbClr val="323232"/>
                </a:solidFill>
              </a:rPr>
              <a:t>Embracing a hybrid cloud strategy can transform your infrastructure.</a:t>
            </a:r>
            <a:br>
              <a:rPr lang="en-US" sz="2600" dirty="0">
                <a:solidFill>
                  <a:srgbClr val="323232"/>
                </a:solidFill>
              </a:rPr>
            </a:br>
            <a:endParaRPr sz="2400" b="1" dirty="0">
              <a:solidFill>
                <a:srgbClr val="323232"/>
              </a:solidFill>
            </a:endParaRPr>
          </a:p>
        </p:txBody>
      </p:sp>
      <p:sp>
        <p:nvSpPr>
          <p:cNvPr id="17" name="Google Shape;147;p20">
            <a:extLst>
              <a:ext uri="{FF2B5EF4-FFF2-40B4-BE49-F238E27FC236}">
                <a16:creationId xmlns:a16="http://schemas.microsoft.com/office/drawing/2014/main" id="{22ED8018-1AFE-6946-8DFE-FC91676C5472}"/>
              </a:ext>
            </a:extLst>
          </p:cNvPr>
          <p:cNvSpPr txBox="1"/>
          <p:nvPr/>
        </p:nvSpPr>
        <p:spPr>
          <a:xfrm>
            <a:off x="706462" y="3608901"/>
            <a:ext cx="5524502" cy="2400627"/>
          </a:xfrm>
          <a:prstGeom prst="rect">
            <a:avLst/>
          </a:prstGeom>
          <a:noFill/>
          <a:ln>
            <a:noFill/>
          </a:ln>
        </p:spPr>
        <p:txBody>
          <a:bodyPr spcFirstLastPara="1" wrap="square" lIns="91425" tIns="91425" rIns="91425" bIns="91425" anchor="t" anchorCtr="0">
            <a:spAutoFit/>
          </a:bodyPr>
          <a:lstStyle/>
          <a:p>
            <a:pPr marL="361950" indent="-285750">
              <a:lnSpc>
                <a:spcPct val="150000"/>
              </a:lnSpc>
              <a:buClr>
                <a:srgbClr val="3A8DDE"/>
              </a:buClr>
              <a:buSzPts val="2400"/>
              <a:buFont typeface="Arial" panose="020B0604020202020204" pitchFamily="34" charset="0"/>
              <a:buChar char="•"/>
            </a:pPr>
            <a:r>
              <a:rPr lang="en-US" sz="1600" dirty="0">
                <a:solidFill>
                  <a:srgbClr val="323232"/>
                </a:solidFill>
              </a:rPr>
              <a:t>Virtualize your hardware into programmable resources​</a:t>
            </a:r>
          </a:p>
          <a:p>
            <a:pPr marL="361950" indent="-285750">
              <a:lnSpc>
                <a:spcPct val="150000"/>
              </a:lnSpc>
              <a:buClr>
                <a:srgbClr val="3A8DDE"/>
              </a:buClr>
              <a:buSzPts val="2400"/>
              <a:buFont typeface="Arial" panose="020B0604020202020204" pitchFamily="34" charset="0"/>
              <a:buChar char="•"/>
            </a:pPr>
            <a:r>
              <a:rPr lang="en-US" sz="1600" dirty="0">
                <a:solidFill>
                  <a:srgbClr val="323232"/>
                </a:solidFill>
              </a:rPr>
              <a:t>Better utilize your resources as pool of resources​</a:t>
            </a:r>
          </a:p>
          <a:p>
            <a:pPr marL="361950" indent="-285750">
              <a:lnSpc>
                <a:spcPct val="150000"/>
              </a:lnSpc>
              <a:buClr>
                <a:srgbClr val="3A8DDE"/>
              </a:buClr>
              <a:buSzPts val="2400"/>
              <a:buFont typeface="Arial" panose="020B0604020202020204" pitchFamily="34" charset="0"/>
              <a:buChar char="•"/>
            </a:pPr>
            <a:r>
              <a:rPr lang="en-US" sz="1600" dirty="0">
                <a:solidFill>
                  <a:srgbClr val="323232"/>
                </a:solidFill>
              </a:rPr>
              <a:t>Automate tasks to reduce management costs​</a:t>
            </a:r>
          </a:p>
          <a:p>
            <a:pPr marL="361950" indent="-285750">
              <a:lnSpc>
                <a:spcPct val="150000"/>
              </a:lnSpc>
              <a:buClr>
                <a:srgbClr val="3A8DDE"/>
              </a:buClr>
              <a:buSzPts val="2400"/>
              <a:buFont typeface="Arial" panose="020B0604020202020204" pitchFamily="34" charset="0"/>
              <a:buChar char="•"/>
            </a:pPr>
            <a:r>
              <a:rPr lang="en-US" sz="1600" dirty="0">
                <a:solidFill>
                  <a:srgbClr val="323232"/>
                </a:solidFill>
              </a:rPr>
              <a:t>Consolidate application management​</a:t>
            </a:r>
          </a:p>
          <a:p>
            <a:pPr marL="361950" indent="-285750">
              <a:lnSpc>
                <a:spcPct val="150000"/>
              </a:lnSpc>
              <a:buClr>
                <a:srgbClr val="3A8DDE"/>
              </a:buClr>
              <a:buSzPts val="2400"/>
              <a:buFont typeface="Arial" panose="020B0604020202020204" pitchFamily="34" charset="0"/>
              <a:buChar char="•"/>
            </a:pPr>
            <a:r>
              <a:rPr lang="en-US" sz="1600" dirty="0">
                <a:solidFill>
                  <a:srgbClr val="323232"/>
                </a:solidFill>
              </a:rPr>
              <a:t>Apply security policies quicker with consistency​</a:t>
            </a:r>
          </a:p>
          <a:p>
            <a:pPr marL="361950" indent="-285750">
              <a:lnSpc>
                <a:spcPct val="150000"/>
              </a:lnSpc>
              <a:buClr>
                <a:srgbClr val="3A8DDE"/>
              </a:buClr>
              <a:buSzPts val="2400"/>
              <a:buFont typeface="Arial" panose="020B0604020202020204" pitchFamily="34" charset="0"/>
              <a:buChar char="•"/>
            </a:pPr>
            <a:r>
              <a:rPr lang="en-US" sz="1600" dirty="0">
                <a:solidFill>
                  <a:srgbClr val="323232"/>
                </a:solidFill>
              </a:rPr>
              <a:t>Increase resiliency</a:t>
            </a:r>
          </a:p>
        </p:txBody>
      </p:sp>
      <p:sp>
        <p:nvSpPr>
          <p:cNvPr id="18" name="Rectangle 17">
            <a:extLst>
              <a:ext uri="{FF2B5EF4-FFF2-40B4-BE49-F238E27FC236}">
                <a16:creationId xmlns:a16="http://schemas.microsoft.com/office/drawing/2014/main" id="{91FE66AD-D671-5A40-8DD7-02E011A81918}"/>
              </a:ext>
            </a:extLst>
          </p:cNvPr>
          <p:cNvSpPr/>
          <p:nvPr/>
        </p:nvSpPr>
        <p:spPr>
          <a:xfrm>
            <a:off x="0" y="-4491"/>
            <a:ext cx="12192000" cy="733022"/>
          </a:xfrm>
          <a:prstGeom prst="rect">
            <a:avLst/>
          </a:prstGeom>
          <a:solidFill>
            <a:srgbClr val="3A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01;p15">
            <a:extLst>
              <a:ext uri="{FF2B5EF4-FFF2-40B4-BE49-F238E27FC236}">
                <a16:creationId xmlns:a16="http://schemas.microsoft.com/office/drawing/2014/main" id="{6D343C1B-DB55-0840-8CEA-D4A69E1890D8}"/>
              </a:ext>
            </a:extLst>
          </p:cNvPr>
          <p:cNvSpPr txBox="1">
            <a:spLocks/>
          </p:cNvSpPr>
          <p:nvPr/>
        </p:nvSpPr>
        <p:spPr>
          <a:xfrm>
            <a:off x="864580" y="241904"/>
            <a:ext cx="6014686" cy="3790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2400" b="1" dirty="0">
                <a:solidFill>
                  <a:schemeClr val="bg1"/>
                </a:solidFill>
              </a:rPr>
              <a:t>Infrastructure Flexibility &amp; Agility</a:t>
            </a:r>
          </a:p>
        </p:txBody>
      </p:sp>
      <p:pic>
        <p:nvPicPr>
          <p:cNvPr id="25" name="Google Shape;124;p18">
            <a:extLst>
              <a:ext uri="{FF2B5EF4-FFF2-40B4-BE49-F238E27FC236}">
                <a16:creationId xmlns:a16="http://schemas.microsoft.com/office/drawing/2014/main" id="{9192B973-0FBD-9C48-9DC0-4AD0759E9AA1}"/>
              </a:ext>
            </a:extLst>
          </p:cNvPr>
          <p:cNvPicPr preferRelativeResize="0"/>
          <p:nvPr/>
        </p:nvPicPr>
        <p:blipFill rotWithShape="1">
          <a:blip r:embed="rId5"/>
          <a:srcRect l="-14471" t="24346" r="-14870" b="53228"/>
          <a:stretch/>
        </p:blipFill>
        <p:spPr>
          <a:xfrm>
            <a:off x="282404" y="74041"/>
            <a:ext cx="565150" cy="584281"/>
          </a:xfrm>
          <a:prstGeom prst="rect">
            <a:avLst/>
          </a:prstGeom>
          <a:noFill/>
          <a:ln>
            <a:noFill/>
          </a:ln>
        </p:spPr>
      </p:pic>
      <p:pic>
        <p:nvPicPr>
          <p:cNvPr id="29" name="Picture 28">
            <a:extLst>
              <a:ext uri="{FF2B5EF4-FFF2-40B4-BE49-F238E27FC236}">
                <a16:creationId xmlns:a16="http://schemas.microsoft.com/office/drawing/2014/main" id="{07745098-A7A6-9946-9C7F-14300729282C}"/>
              </a:ext>
            </a:extLst>
          </p:cNvPr>
          <p:cNvPicPr>
            <a:picLocks noChangeAspect="1"/>
          </p:cNvPicPr>
          <p:nvPr/>
        </p:nvPicPr>
        <p:blipFill>
          <a:blip r:embed="rId6">
            <a:alphaModFix amt="30000"/>
          </a:blip>
          <a:stretch>
            <a:fillRect/>
          </a:stretch>
        </p:blipFill>
        <p:spPr>
          <a:xfrm>
            <a:off x="326817" y="995206"/>
            <a:ext cx="1806213" cy="1806213"/>
          </a:xfrm>
          <a:prstGeom prst="rect">
            <a:avLst/>
          </a:prstGeom>
        </p:spPr>
      </p:pic>
      <p:grpSp>
        <p:nvGrpSpPr>
          <p:cNvPr id="22" name="Group 21">
            <a:extLst>
              <a:ext uri="{FF2B5EF4-FFF2-40B4-BE49-F238E27FC236}">
                <a16:creationId xmlns:a16="http://schemas.microsoft.com/office/drawing/2014/main" id="{7C5643DC-3104-F341-9CC4-C7897200DD59}"/>
              </a:ext>
            </a:extLst>
          </p:cNvPr>
          <p:cNvGrpSpPr/>
          <p:nvPr userDrawn="1"/>
        </p:nvGrpSpPr>
        <p:grpSpPr>
          <a:xfrm>
            <a:off x="211584" y="6430136"/>
            <a:ext cx="734356" cy="245008"/>
            <a:chOff x="547688" y="952500"/>
            <a:chExt cx="12190413" cy="4067175"/>
          </a:xfrm>
        </p:grpSpPr>
        <p:sp>
          <p:nvSpPr>
            <p:cNvPr id="23" name="Rectangle 22">
              <a:extLst>
                <a:ext uri="{FF2B5EF4-FFF2-40B4-BE49-F238E27FC236}">
                  <a16:creationId xmlns:a16="http://schemas.microsoft.com/office/drawing/2014/main" id="{6445C369-0290-D244-A265-5E3C1EFCC49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Freeform 23">
              <a:extLst>
                <a:ext uri="{FF2B5EF4-FFF2-40B4-BE49-F238E27FC236}">
                  <a16:creationId xmlns:a16="http://schemas.microsoft.com/office/drawing/2014/main" id="{BF91096D-7CD9-1E44-9EB9-E96BC41206F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25">
              <a:extLst>
                <a:ext uri="{FF2B5EF4-FFF2-40B4-BE49-F238E27FC236}">
                  <a16:creationId xmlns:a16="http://schemas.microsoft.com/office/drawing/2014/main" id="{75EF9229-E68D-764E-BF06-1F07A90E63F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Freeform 26">
              <a:extLst>
                <a:ext uri="{FF2B5EF4-FFF2-40B4-BE49-F238E27FC236}">
                  <a16:creationId xmlns:a16="http://schemas.microsoft.com/office/drawing/2014/main" id="{53985F17-8C3B-144C-904A-7E1841A8636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8" name="Freeform 27">
              <a:extLst>
                <a:ext uri="{FF2B5EF4-FFF2-40B4-BE49-F238E27FC236}">
                  <a16:creationId xmlns:a16="http://schemas.microsoft.com/office/drawing/2014/main" id="{EDAEC9BA-5D89-AA49-997F-C22D633C52C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10">
              <a:extLst>
                <a:ext uri="{FF2B5EF4-FFF2-40B4-BE49-F238E27FC236}">
                  <a16:creationId xmlns:a16="http://schemas.microsoft.com/office/drawing/2014/main" id="{5855C264-7357-D849-9CD2-20DA1B5F1C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11">
              <a:extLst>
                <a:ext uri="{FF2B5EF4-FFF2-40B4-BE49-F238E27FC236}">
                  <a16:creationId xmlns:a16="http://schemas.microsoft.com/office/drawing/2014/main" id="{A2683077-24D5-814E-B5A3-E656882819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 name="Google Shape;101;p15">
            <a:extLst>
              <a:ext uri="{FF2B5EF4-FFF2-40B4-BE49-F238E27FC236}">
                <a16:creationId xmlns:a16="http://schemas.microsoft.com/office/drawing/2014/main" id="{0EFD8A70-D36C-4B99-A9C8-0EC2B77F9D45}"/>
              </a:ext>
            </a:extLst>
          </p:cNvPr>
          <p:cNvSpPr txBox="1">
            <a:spLocks/>
          </p:cNvSpPr>
          <p:nvPr/>
        </p:nvSpPr>
        <p:spPr>
          <a:xfrm>
            <a:off x="9697054" y="260779"/>
            <a:ext cx="3336713" cy="2709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400" dirty="0">
                <a:solidFill>
                  <a:schemeClr val="bg1"/>
                </a:solidFill>
              </a:rPr>
              <a:t>Hybrid Cloud Enablement</a:t>
            </a:r>
          </a:p>
        </p:txBody>
      </p:sp>
      <p:pic>
        <p:nvPicPr>
          <p:cNvPr id="4" name="Picture 3">
            <a:extLst>
              <a:ext uri="{FF2B5EF4-FFF2-40B4-BE49-F238E27FC236}">
                <a16:creationId xmlns:a16="http://schemas.microsoft.com/office/drawing/2014/main" id="{C59D59B6-2CD6-4AF5-AB80-107EDA882AA6}"/>
              </a:ext>
            </a:extLst>
          </p:cNvPr>
          <p:cNvPicPr>
            <a:picLocks noChangeAspect="1"/>
          </p:cNvPicPr>
          <p:nvPr/>
        </p:nvPicPr>
        <p:blipFill>
          <a:blip r:embed="rId7"/>
          <a:stretch>
            <a:fillRect/>
          </a:stretch>
        </p:blipFill>
        <p:spPr>
          <a:xfrm>
            <a:off x="9182339" y="230665"/>
            <a:ext cx="503895" cy="264758"/>
          </a:xfrm>
          <a:prstGeom prst="rect">
            <a:avLst/>
          </a:prstGeom>
        </p:spPr>
      </p:pic>
      <p:sp>
        <p:nvSpPr>
          <p:cNvPr id="30"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t>2022 Lenovo. All Rights Reserved.​</a:t>
            </a:r>
          </a:p>
        </p:txBody>
      </p:sp>
    </p:spTree>
    <p:extLst>
      <p:ext uri="{BB962C8B-B14F-4D97-AF65-F5344CB8AC3E}">
        <p14:creationId xmlns:p14="http://schemas.microsoft.com/office/powerpoint/2010/main" val="424569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3" descr="A person holding a tablet&#10;&#10;Description automatically generated with low confidence">
            <a:extLst>
              <a:ext uri="{FF2B5EF4-FFF2-40B4-BE49-F238E27FC236}">
                <a16:creationId xmlns:a16="http://schemas.microsoft.com/office/drawing/2014/main" id="{F5421E88-0212-EE4F-BC46-B8DC1B21435A}"/>
              </a:ext>
            </a:extLst>
          </p:cNvPr>
          <p:cNvPicPr>
            <a:picLocks noChangeAspect="1"/>
          </p:cNvPicPr>
          <p:nvPr/>
        </p:nvPicPr>
        <p:blipFill rotWithShape="1">
          <a:blip r:embed="rId3"/>
          <a:srcRect l="46570" r="6418"/>
          <a:stretch/>
        </p:blipFill>
        <p:spPr>
          <a:xfrm>
            <a:off x="7069325" y="729168"/>
            <a:ext cx="5134708" cy="6143626"/>
          </a:xfrm>
          <a:prstGeom prst="rect">
            <a:avLst/>
          </a:prstGeom>
        </p:spPr>
      </p:pic>
      <p:pic>
        <p:nvPicPr>
          <p:cNvPr id="136" name="Google Shape;136;p19" descr="图像"/>
          <p:cNvPicPr preferRelativeResize="0"/>
          <p:nvPr/>
        </p:nvPicPr>
        <p:blipFill rotWithShape="1">
          <a:blip r:embed="rId4">
            <a:alphaModFix/>
          </a:blip>
          <a:srcRect/>
          <a:stretch/>
        </p:blipFill>
        <p:spPr>
          <a:xfrm>
            <a:off x="1425622" y="3574869"/>
            <a:ext cx="244706" cy="274495"/>
          </a:xfrm>
          <a:prstGeom prst="rect">
            <a:avLst/>
          </a:prstGeom>
          <a:noFill/>
          <a:ln>
            <a:noFill/>
          </a:ln>
        </p:spPr>
      </p:pic>
      <p:sp>
        <p:nvSpPr>
          <p:cNvPr id="137" name="Google Shape;137;p19"/>
          <p:cNvSpPr txBox="1"/>
          <p:nvPr/>
        </p:nvSpPr>
        <p:spPr>
          <a:xfrm>
            <a:off x="5661472" y="361019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38" name="Google Shape;138;p19"/>
          <p:cNvGrpSpPr/>
          <p:nvPr/>
        </p:nvGrpSpPr>
        <p:grpSpPr>
          <a:xfrm>
            <a:off x="3163925" y="2163648"/>
            <a:ext cx="5879073" cy="326907"/>
            <a:chOff x="3162337" y="2163647"/>
            <a:chExt cx="5879073" cy="326907"/>
          </a:xfrm>
        </p:grpSpPr>
        <p:sp>
          <p:nvSpPr>
            <p:cNvPr id="139" name="Google Shape;139;p19"/>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40" name="Google Shape;140;p19"/>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sp>
        <p:nvSpPr>
          <p:cNvPr id="16" name="Google Shape;193;p26">
            <a:extLst>
              <a:ext uri="{FF2B5EF4-FFF2-40B4-BE49-F238E27FC236}">
                <a16:creationId xmlns:a16="http://schemas.microsoft.com/office/drawing/2014/main" id="{80C1EAEF-323D-E845-B4AB-A9B5F04A8C65}"/>
              </a:ext>
            </a:extLst>
          </p:cNvPr>
          <p:cNvSpPr txBox="1">
            <a:spLocks noGrp="1"/>
          </p:cNvSpPr>
          <p:nvPr>
            <p:ph type="title"/>
          </p:nvPr>
        </p:nvSpPr>
        <p:spPr>
          <a:xfrm>
            <a:off x="671606" y="1123538"/>
            <a:ext cx="5727702" cy="2212091"/>
          </a:xfrm>
          <a:prstGeom prst="rect">
            <a:avLst/>
          </a:prstGeom>
          <a:noFill/>
          <a:ln>
            <a:noFill/>
          </a:ln>
        </p:spPr>
        <p:txBody>
          <a:bodyPr spcFirstLastPara="1" wrap="square" lIns="91425" tIns="45700" rIns="91425" bIns="45700" anchor="ctr" anchorCtr="0">
            <a:normAutofit/>
          </a:bodyPr>
          <a:lstStyle/>
          <a:p>
            <a:pPr>
              <a:buSzPct val="150943"/>
            </a:pPr>
            <a:r>
              <a:rPr lang="en-US" sz="2800" b="1" dirty="0">
                <a:solidFill>
                  <a:srgbClr val="323232"/>
                </a:solidFill>
              </a:rPr>
              <a:t>Lead with Confidence</a:t>
            </a:r>
            <a:br>
              <a:rPr lang="en-US" sz="4000" b="1" dirty="0">
                <a:solidFill>
                  <a:srgbClr val="323232"/>
                </a:solidFill>
              </a:rPr>
            </a:br>
            <a:br>
              <a:rPr lang="en-US" sz="2600" dirty="0">
                <a:solidFill>
                  <a:srgbClr val="323232"/>
                </a:solidFill>
              </a:rPr>
            </a:br>
            <a:r>
              <a:rPr lang="en-US" sz="2000" dirty="0"/>
              <a:t>From servers to software, Hybrid Cloud Enablement brings together industry-leading technology to deliver more speed and security.</a:t>
            </a:r>
            <a:br>
              <a:rPr lang="en-US" sz="2600" dirty="0">
                <a:solidFill>
                  <a:srgbClr val="323232"/>
                </a:solidFill>
              </a:rPr>
            </a:br>
            <a:endParaRPr sz="2400" b="1" dirty="0">
              <a:solidFill>
                <a:srgbClr val="323232"/>
              </a:solidFill>
            </a:endParaRPr>
          </a:p>
        </p:txBody>
      </p:sp>
      <p:sp>
        <p:nvSpPr>
          <p:cNvPr id="17" name="Google Shape;147;p20">
            <a:extLst>
              <a:ext uri="{FF2B5EF4-FFF2-40B4-BE49-F238E27FC236}">
                <a16:creationId xmlns:a16="http://schemas.microsoft.com/office/drawing/2014/main" id="{22ED8018-1AFE-6946-8DFE-FC91676C5472}"/>
              </a:ext>
            </a:extLst>
          </p:cNvPr>
          <p:cNvSpPr txBox="1"/>
          <p:nvPr/>
        </p:nvSpPr>
        <p:spPr>
          <a:xfrm>
            <a:off x="591641" y="3075802"/>
            <a:ext cx="5241472" cy="2893069"/>
          </a:xfrm>
          <a:prstGeom prst="rect">
            <a:avLst/>
          </a:prstGeom>
          <a:noFill/>
          <a:ln>
            <a:noFill/>
          </a:ln>
        </p:spPr>
        <p:txBody>
          <a:bodyPr spcFirstLastPara="1" wrap="square" lIns="91425" tIns="91425" rIns="91425" bIns="91425" anchor="t" anchorCtr="0">
            <a:spAutoFit/>
          </a:bodyPr>
          <a:lstStyle/>
          <a:p>
            <a:pPr marL="76200">
              <a:buClr>
                <a:srgbClr val="3A8DDE"/>
              </a:buClr>
              <a:buSzPts val="2400"/>
            </a:pPr>
            <a:r>
              <a:rPr lang="en-US" sz="1600" b="1" dirty="0">
                <a:solidFill>
                  <a:srgbClr val="323232"/>
                </a:solidFill>
              </a:rPr>
              <a:t>SOFTWARE</a:t>
            </a:r>
          </a:p>
          <a:p>
            <a:pPr marL="361950" indent="-285750">
              <a:buClr>
                <a:srgbClr val="3A8DDE"/>
              </a:buClr>
              <a:buSzPts val="2400"/>
              <a:buFont typeface="Arial" panose="020B0604020202020204" pitchFamily="34" charset="0"/>
              <a:buChar char="•"/>
            </a:pPr>
            <a:r>
              <a:rPr lang="en-US" sz="1600" dirty="0">
                <a:solidFill>
                  <a:srgbClr val="323232"/>
                </a:solidFill>
              </a:rPr>
              <a:t>Nutanix Acropolis, AHV, Microsoft </a:t>
            </a:r>
            <a:r>
              <a:rPr lang="en-US" sz="1600" dirty="0" err="1">
                <a:solidFill>
                  <a:srgbClr val="323232"/>
                </a:solidFill>
              </a:rPr>
              <a:t>hyper-v</a:t>
            </a:r>
            <a:r>
              <a:rPr lang="en-US" sz="1600" dirty="0">
                <a:solidFill>
                  <a:srgbClr val="323232"/>
                </a:solidFill>
              </a:rPr>
              <a:t> 2016 </a:t>
            </a:r>
          </a:p>
          <a:p>
            <a:pPr marL="361950" indent="-285750">
              <a:buClr>
                <a:srgbClr val="3A8DDE"/>
              </a:buClr>
              <a:buSzPts val="2400"/>
              <a:buFont typeface="Arial" panose="020B0604020202020204" pitchFamily="34" charset="0"/>
              <a:buChar char="•"/>
            </a:pPr>
            <a:r>
              <a:rPr lang="en-US" sz="1600" dirty="0">
                <a:solidFill>
                  <a:srgbClr val="323232"/>
                </a:solidFill>
              </a:rPr>
              <a:t>Windows Server 2019 Datacenter Edition</a:t>
            </a:r>
          </a:p>
          <a:p>
            <a:pPr marL="361950" indent="-285750">
              <a:buClr>
                <a:srgbClr val="3A8DDE"/>
              </a:buClr>
              <a:buSzPts val="2400"/>
              <a:buFont typeface="Arial" panose="020B0604020202020204" pitchFamily="34" charset="0"/>
              <a:buChar char="•"/>
            </a:pPr>
            <a:r>
              <a:rPr lang="en-US" sz="1600" dirty="0">
                <a:solidFill>
                  <a:srgbClr val="323232"/>
                </a:solidFill>
              </a:rPr>
              <a:t>Microsoft Azure Stack HCI</a:t>
            </a:r>
          </a:p>
          <a:p>
            <a:pPr marL="361950" indent="-285750">
              <a:buClr>
                <a:srgbClr val="3A8DDE"/>
              </a:buClr>
              <a:buSzPts val="2400"/>
              <a:buFont typeface="Arial" panose="020B0604020202020204" pitchFamily="34" charset="0"/>
              <a:buChar char="•"/>
            </a:pPr>
            <a:r>
              <a:rPr lang="en-US" sz="1600" dirty="0">
                <a:solidFill>
                  <a:srgbClr val="323232"/>
                </a:solidFill>
              </a:rPr>
              <a:t>VMware vSphere, VSAN, Cloud Foundation</a:t>
            </a:r>
          </a:p>
          <a:p>
            <a:pPr marL="361950" indent="-285750">
              <a:buClr>
                <a:srgbClr val="3A8DDE"/>
              </a:buClr>
              <a:buSzPts val="2400"/>
              <a:buFont typeface="Arial" panose="020B0604020202020204" pitchFamily="34" charset="0"/>
              <a:buChar char="•"/>
            </a:pPr>
            <a:r>
              <a:rPr lang="en-US" sz="1600" dirty="0">
                <a:solidFill>
                  <a:srgbClr val="323232"/>
                </a:solidFill>
              </a:rPr>
              <a:t>Lenovo </a:t>
            </a:r>
            <a:r>
              <a:rPr lang="en-US" sz="1600" dirty="0" err="1">
                <a:solidFill>
                  <a:srgbClr val="323232"/>
                </a:solidFill>
              </a:rPr>
              <a:t>XClarity</a:t>
            </a:r>
            <a:r>
              <a:rPr lang="en-US" sz="1600" dirty="0">
                <a:solidFill>
                  <a:srgbClr val="323232"/>
                </a:solidFill>
              </a:rPr>
              <a:t> systems management</a:t>
            </a:r>
          </a:p>
          <a:p>
            <a:pPr marL="361950" indent="-285750">
              <a:buClr>
                <a:srgbClr val="3A8DDE"/>
              </a:buClr>
              <a:buSzPts val="2400"/>
              <a:buFont typeface="Arial" panose="020B0604020202020204" pitchFamily="34" charset="0"/>
              <a:buChar char="•"/>
            </a:pPr>
            <a:endParaRPr lang="en-US" sz="1600" b="1" dirty="0">
              <a:solidFill>
                <a:srgbClr val="323232"/>
              </a:solidFill>
            </a:endParaRPr>
          </a:p>
          <a:p>
            <a:pPr marL="76200">
              <a:buClr>
                <a:srgbClr val="3A8DDE"/>
              </a:buClr>
              <a:buSzPts val="2400"/>
            </a:pPr>
            <a:r>
              <a:rPr lang="en-US" sz="1600" b="1" dirty="0">
                <a:solidFill>
                  <a:srgbClr val="323232"/>
                </a:solidFill>
              </a:rPr>
              <a:t>HARDWARE</a:t>
            </a:r>
          </a:p>
          <a:p>
            <a:pPr marL="361950" indent="-285750">
              <a:buClr>
                <a:srgbClr val="3A8DDE"/>
              </a:buClr>
              <a:buSzPts val="2400"/>
              <a:buFont typeface="Arial" panose="020B0604020202020204" pitchFamily="34" charset="0"/>
              <a:buChar char="•"/>
            </a:pPr>
            <a:r>
              <a:rPr lang="en-US" sz="1600" dirty="0" err="1">
                <a:solidFill>
                  <a:srgbClr val="323232"/>
                </a:solidFill>
              </a:rPr>
              <a:t>ThinkAgile</a:t>
            </a:r>
            <a:r>
              <a:rPr lang="en-US" sz="1600" dirty="0">
                <a:solidFill>
                  <a:srgbClr val="323232"/>
                </a:solidFill>
              </a:rPr>
              <a:t> HX, VX, MX &amp; Integrated Systems</a:t>
            </a:r>
          </a:p>
          <a:p>
            <a:pPr marL="361950" indent="-285750">
              <a:buClr>
                <a:srgbClr val="3A8DDE"/>
              </a:buClr>
              <a:buSzPts val="2400"/>
              <a:buFont typeface="Arial" panose="020B0604020202020204" pitchFamily="34" charset="0"/>
              <a:buChar char="•"/>
            </a:pPr>
            <a:r>
              <a:rPr lang="en-US" sz="1600" dirty="0" err="1">
                <a:solidFill>
                  <a:srgbClr val="323232"/>
                </a:solidFill>
              </a:rPr>
              <a:t>ThinkAgile</a:t>
            </a:r>
            <a:r>
              <a:rPr lang="en-US" sz="1600" dirty="0">
                <a:solidFill>
                  <a:srgbClr val="323232"/>
                </a:solidFill>
              </a:rPr>
              <a:t> SXM Azure Solution</a:t>
            </a:r>
          </a:p>
          <a:p>
            <a:pPr marL="361950" indent="-285750">
              <a:buClr>
                <a:srgbClr val="3A8DDE"/>
              </a:buClr>
              <a:buSzPts val="2400"/>
              <a:buFont typeface="Arial" panose="020B0604020202020204" pitchFamily="34" charset="0"/>
              <a:buChar char="•"/>
            </a:pPr>
            <a:r>
              <a:rPr lang="en-US" sz="1600" dirty="0" err="1">
                <a:solidFill>
                  <a:srgbClr val="323232"/>
                </a:solidFill>
              </a:rPr>
              <a:t>ThinkSystem</a:t>
            </a:r>
            <a:r>
              <a:rPr lang="en-US" sz="1600" dirty="0">
                <a:solidFill>
                  <a:srgbClr val="323232"/>
                </a:solidFill>
              </a:rPr>
              <a:t> storage</a:t>
            </a:r>
          </a:p>
        </p:txBody>
      </p:sp>
      <p:sp>
        <p:nvSpPr>
          <p:cNvPr id="19" name="Rectangle 18">
            <a:extLst>
              <a:ext uri="{FF2B5EF4-FFF2-40B4-BE49-F238E27FC236}">
                <a16:creationId xmlns:a16="http://schemas.microsoft.com/office/drawing/2014/main" id="{04955B7D-A40A-DD4A-9E8C-49765312AF5C}"/>
              </a:ext>
            </a:extLst>
          </p:cNvPr>
          <p:cNvSpPr/>
          <p:nvPr/>
        </p:nvSpPr>
        <p:spPr>
          <a:xfrm>
            <a:off x="0" y="0"/>
            <a:ext cx="12192000" cy="733022"/>
          </a:xfrm>
          <a:prstGeom prst="rect">
            <a:avLst/>
          </a:prstGeom>
          <a:solidFill>
            <a:srgbClr val="3A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01;p15">
            <a:extLst>
              <a:ext uri="{FF2B5EF4-FFF2-40B4-BE49-F238E27FC236}">
                <a16:creationId xmlns:a16="http://schemas.microsoft.com/office/drawing/2014/main" id="{62305759-F04C-7E40-87E6-821816D5DBD9}"/>
              </a:ext>
            </a:extLst>
          </p:cNvPr>
          <p:cNvSpPr txBox="1">
            <a:spLocks/>
          </p:cNvSpPr>
          <p:nvPr/>
        </p:nvSpPr>
        <p:spPr>
          <a:xfrm>
            <a:off x="864580" y="227022"/>
            <a:ext cx="6014686" cy="3790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2400" b="1" dirty="0">
                <a:solidFill>
                  <a:schemeClr val="bg1"/>
                </a:solidFill>
              </a:rPr>
              <a:t>Infrastructure Flexibility &amp; Agility</a:t>
            </a:r>
          </a:p>
        </p:txBody>
      </p:sp>
      <p:pic>
        <p:nvPicPr>
          <p:cNvPr id="26" name="Google Shape;124;p18">
            <a:extLst>
              <a:ext uri="{FF2B5EF4-FFF2-40B4-BE49-F238E27FC236}">
                <a16:creationId xmlns:a16="http://schemas.microsoft.com/office/drawing/2014/main" id="{177B2CE9-DD59-2445-8316-3EEE8E936385}"/>
              </a:ext>
            </a:extLst>
          </p:cNvPr>
          <p:cNvPicPr preferRelativeResize="0"/>
          <p:nvPr/>
        </p:nvPicPr>
        <p:blipFill rotWithShape="1">
          <a:blip r:embed="rId5"/>
          <a:srcRect l="-14471" t="24346" r="-14870" b="53228"/>
          <a:stretch/>
        </p:blipFill>
        <p:spPr>
          <a:xfrm>
            <a:off x="282404" y="59159"/>
            <a:ext cx="565150" cy="584281"/>
          </a:xfrm>
          <a:prstGeom prst="rect">
            <a:avLst/>
          </a:prstGeom>
          <a:noFill/>
          <a:ln>
            <a:noFill/>
          </a:ln>
        </p:spPr>
      </p:pic>
      <p:grpSp>
        <p:nvGrpSpPr>
          <p:cNvPr id="21" name="Group 20">
            <a:extLst>
              <a:ext uri="{FF2B5EF4-FFF2-40B4-BE49-F238E27FC236}">
                <a16:creationId xmlns:a16="http://schemas.microsoft.com/office/drawing/2014/main" id="{8E31AF65-67F0-4F44-B58A-D53CAD58A497}"/>
              </a:ext>
            </a:extLst>
          </p:cNvPr>
          <p:cNvGrpSpPr/>
          <p:nvPr userDrawn="1"/>
        </p:nvGrpSpPr>
        <p:grpSpPr>
          <a:xfrm>
            <a:off x="211584" y="6430136"/>
            <a:ext cx="734356" cy="245008"/>
            <a:chOff x="547688" y="952500"/>
            <a:chExt cx="12190413" cy="4067175"/>
          </a:xfrm>
        </p:grpSpPr>
        <p:sp>
          <p:nvSpPr>
            <p:cNvPr id="22" name="Rectangle 21">
              <a:extLst>
                <a:ext uri="{FF2B5EF4-FFF2-40B4-BE49-F238E27FC236}">
                  <a16:creationId xmlns:a16="http://schemas.microsoft.com/office/drawing/2014/main" id="{ABEA71A4-CE7B-A44F-9755-9137D64CE089}"/>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 name="Freeform 22">
              <a:extLst>
                <a:ext uri="{FF2B5EF4-FFF2-40B4-BE49-F238E27FC236}">
                  <a16:creationId xmlns:a16="http://schemas.microsoft.com/office/drawing/2014/main" id="{89BF83DE-5FD5-9341-8759-C40155FEDEA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24">
              <a:extLst>
                <a:ext uri="{FF2B5EF4-FFF2-40B4-BE49-F238E27FC236}">
                  <a16:creationId xmlns:a16="http://schemas.microsoft.com/office/drawing/2014/main" id="{70628D83-6062-2141-A279-1D365C2A9F6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Freeform 26">
              <a:extLst>
                <a:ext uri="{FF2B5EF4-FFF2-40B4-BE49-F238E27FC236}">
                  <a16:creationId xmlns:a16="http://schemas.microsoft.com/office/drawing/2014/main" id="{B9C1F94D-861F-7A4C-A040-9B0079B335E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Freeform 29">
              <a:extLst>
                <a:ext uri="{FF2B5EF4-FFF2-40B4-BE49-F238E27FC236}">
                  <a16:creationId xmlns:a16="http://schemas.microsoft.com/office/drawing/2014/main" id="{8B8F4B44-AB4E-C741-94FC-F2D73CD3468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10">
              <a:extLst>
                <a:ext uri="{FF2B5EF4-FFF2-40B4-BE49-F238E27FC236}">
                  <a16:creationId xmlns:a16="http://schemas.microsoft.com/office/drawing/2014/main" id="{E195DB92-40E6-C04A-B9F8-D6D8EAC3AFD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11">
              <a:extLst>
                <a:ext uri="{FF2B5EF4-FFF2-40B4-BE49-F238E27FC236}">
                  <a16:creationId xmlns:a16="http://schemas.microsoft.com/office/drawing/2014/main" id="{A5D5BFA0-1EC5-CC45-87C2-D8C7E2C7F2D5}"/>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 name="Google Shape;101;p15">
            <a:extLst>
              <a:ext uri="{FF2B5EF4-FFF2-40B4-BE49-F238E27FC236}">
                <a16:creationId xmlns:a16="http://schemas.microsoft.com/office/drawing/2014/main" id="{EAAF5E4E-E53F-44C3-83D3-808D6E8FC462}"/>
              </a:ext>
            </a:extLst>
          </p:cNvPr>
          <p:cNvSpPr txBox="1">
            <a:spLocks/>
          </p:cNvSpPr>
          <p:nvPr/>
        </p:nvSpPr>
        <p:spPr>
          <a:xfrm>
            <a:off x="9697054" y="260779"/>
            <a:ext cx="3336713" cy="2709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400" dirty="0">
                <a:solidFill>
                  <a:schemeClr val="bg1"/>
                </a:solidFill>
              </a:rPr>
              <a:t>Hybrid Cloud Enablement</a:t>
            </a:r>
          </a:p>
        </p:txBody>
      </p:sp>
      <p:pic>
        <p:nvPicPr>
          <p:cNvPr id="3" name="Picture 2">
            <a:extLst>
              <a:ext uri="{FF2B5EF4-FFF2-40B4-BE49-F238E27FC236}">
                <a16:creationId xmlns:a16="http://schemas.microsoft.com/office/drawing/2014/main" id="{909300A1-9F01-4204-8AAB-FAB9E75BAF5E}"/>
              </a:ext>
            </a:extLst>
          </p:cNvPr>
          <p:cNvPicPr>
            <a:picLocks noChangeAspect="1"/>
          </p:cNvPicPr>
          <p:nvPr/>
        </p:nvPicPr>
        <p:blipFill>
          <a:blip r:embed="rId6"/>
          <a:stretch>
            <a:fillRect/>
          </a:stretch>
        </p:blipFill>
        <p:spPr>
          <a:xfrm>
            <a:off x="9182339" y="230665"/>
            <a:ext cx="503895" cy="264758"/>
          </a:xfrm>
          <a:prstGeom prst="rect">
            <a:avLst/>
          </a:prstGeom>
        </p:spPr>
      </p:pic>
      <p:sp>
        <p:nvSpPr>
          <p:cNvPr id="28"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t>2022 Lenovo. All Rights Reserved.​</a:t>
            </a:r>
          </a:p>
        </p:txBody>
      </p:sp>
    </p:spTree>
    <p:extLst>
      <p:ext uri="{BB962C8B-B14F-4D97-AF65-F5344CB8AC3E}">
        <p14:creationId xmlns:p14="http://schemas.microsoft.com/office/powerpoint/2010/main" val="39250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5" name="Picture 4" descr="A person working on his computer&#10;&#10;Description automatically generated with low confidence">
            <a:extLst>
              <a:ext uri="{FF2B5EF4-FFF2-40B4-BE49-F238E27FC236}">
                <a16:creationId xmlns:a16="http://schemas.microsoft.com/office/drawing/2014/main" id="{3C85DAD2-BF7D-EF4D-8CAF-BCD693AA3C50}"/>
              </a:ext>
            </a:extLst>
          </p:cNvPr>
          <p:cNvPicPr>
            <a:picLocks noChangeAspect="1"/>
          </p:cNvPicPr>
          <p:nvPr/>
        </p:nvPicPr>
        <p:blipFill rotWithShape="1">
          <a:blip r:embed="rId3"/>
          <a:srcRect l="147" t="7666" r="-58" b="7102"/>
          <a:stretch/>
        </p:blipFill>
        <p:spPr>
          <a:xfrm>
            <a:off x="0" y="14881"/>
            <a:ext cx="12192000" cy="6857611"/>
          </a:xfrm>
          <a:prstGeom prst="rect">
            <a:avLst/>
          </a:prstGeom>
        </p:spPr>
      </p:pic>
      <p:pic>
        <p:nvPicPr>
          <p:cNvPr id="136" name="Google Shape;136;p19" descr="图像"/>
          <p:cNvPicPr preferRelativeResize="0"/>
          <p:nvPr/>
        </p:nvPicPr>
        <p:blipFill rotWithShape="1">
          <a:blip r:embed="rId4">
            <a:alphaModFix/>
          </a:blip>
          <a:srcRect/>
          <a:stretch/>
        </p:blipFill>
        <p:spPr>
          <a:xfrm>
            <a:off x="1425622" y="3574869"/>
            <a:ext cx="244706" cy="274495"/>
          </a:xfrm>
          <a:prstGeom prst="rect">
            <a:avLst/>
          </a:prstGeom>
          <a:noFill/>
          <a:ln>
            <a:noFill/>
          </a:ln>
        </p:spPr>
      </p:pic>
      <p:sp>
        <p:nvSpPr>
          <p:cNvPr id="137" name="Google Shape;137;p19"/>
          <p:cNvSpPr txBox="1"/>
          <p:nvPr/>
        </p:nvSpPr>
        <p:spPr>
          <a:xfrm>
            <a:off x="5661472" y="361019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nvGrpSpPr>
          <p:cNvPr id="138" name="Google Shape;138;p19"/>
          <p:cNvGrpSpPr/>
          <p:nvPr/>
        </p:nvGrpSpPr>
        <p:grpSpPr>
          <a:xfrm>
            <a:off x="3163925" y="2163648"/>
            <a:ext cx="5879073" cy="326907"/>
            <a:chOff x="3162337" y="2163647"/>
            <a:chExt cx="5879073" cy="326907"/>
          </a:xfrm>
        </p:grpSpPr>
        <p:sp>
          <p:nvSpPr>
            <p:cNvPr id="139" name="Google Shape;139;p19"/>
            <p:cNvSpPr txBox="1"/>
            <p:nvPr/>
          </p:nvSpPr>
          <p:spPr>
            <a:xfrm>
              <a:off x="3162337" y="2163647"/>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40" name="Google Shape;140;p19"/>
            <p:cNvSpPr txBox="1"/>
            <p:nvPr/>
          </p:nvSpPr>
          <p:spPr>
            <a:xfrm>
              <a:off x="8197810" y="2182754"/>
              <a:ext cx="843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sp>
        <p:nvSpPr>
          <p:cNvPr id="25" name="Rectangle 24">
            <a:extLst>
              <a:ext uri="{FF2B5EF4-FFF2-40B4-BE49-F238E27FC236}">
                <a16:creationId xmlns:a16="http://schemas.microsoft.com/office/drawing/2014/main" id="{431F3BDF-32B8-2A4C-8D09-75205926B1EC}"/>
              </a:ext>
            </a:extLst>
          </p:cNvPr>
          <p:cNvSpPr/>
          <p:nvPr/>
        </p:nvSpPr>
        <p:spPr>
          <a:xfrm>
            <a:off x="-6928" y="4262908"/>
            <a:ext cx="12178147" cy="26297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oogle Shape;193;p26">
            <a:extLst>
              <a:ext uri="{FF2B5EF4-FFF2-40B4-BE49-F238E27FC236}">
                <a16:creationId xmlns:a16="http://schemas.microsoft.com/office/drawing/2014/main" id="{80C1EAEF-323D-E845-B4AB-A9B5F04A8C65}"/>
              </a:ext>
            </a:extLst>
          </p:cNvPr>
          <p:cNvSpPr txBox="1">
            <a:spLocks noGrp="1"/>
          </p:cNvSpPr>
          <p:nvPr>
            <p:ph type="title"/>
          </p:nvPr>
        </p:nvSpPr>
        <p:spPr>
          <a:xfrm>
            <a:off x="365073" y="4522894"/>
            <a:ext cx="10985217" cy="1987955"/>
          </a:xfrm>
          <a:prstGeom prst="rect">
            <a:avLst/>
          </a:prstGeom>
          <a:noFill/>
          <a:ln>
            <a:noFill/>
          </a:ln>
        </p:spPr>
        <p:txBody>
          <a:bodyPr spcFirstLastPara="1" wrap="square" lIns="91425" tIns="45700" rIns="91425" bIns="45700" anchor="ctr" anchorCtr="0">
            <a:normAutofit/>
          </a:bodyPr>
          <a:lstStyle/>
          <a:p>
            <a:pPr lvl="0">
              <a:buSzPct val="150943"/>
            </a:pPr>
            <a:r>
              <a:rPr lang="en-US" sz="3600" b="1" dirty="0">
                <a:solidFill>
                  <a:schemeClr val="bg1"/>
                </a:solidFill>
              </a:rPr>
              <a:t>Designed for Success</a:t>
            </a:r>
            <a:br>
              <a:rPr lang="en-US" sz="4000" b="1" dirty="0">
                <a:solidFill>
                  <a:schemeClr val="bg1"/>
                </a:solidFill>
              </a:rPr>
            </a:br>
            <a:br>
              <a:rPr lang="en-US" sz="2600" dirty="0">
                <a:solidFill>
                  <a:schemeClr val="bg1"/>
                </a:solidFill>
              </a:rPr>
            </a:br>
            <a:r>
              <a:rPr lang="en-US" sz="2400" dirty="0">
                <a:solidFill>
                  <a:schemeClr val="bg1"/>
                </a:solidFill>
              </a:rPr>
              <a:t>Lenovo custom designs your hybrid cloud strategy to suit your organization’s current challenges and future goals. </a:t>
            </a:r>
            <a:br>
              <a:rPr lang="en-US" sz="2600" dirty="0">
                <a:solidFill>
                  <a:schemeClr val="bg1"/>
                </a:solidFill>
              </a:rPr>
            </a:br>
            <a:endParaRPr sz="2400" b="1" dirty="0">
              <a:solidFill>
                <a:schemeClr val="bg1"/>
              </a:solidFill>
            </a:endParaRPr>
          </a:p>
        </p:txBody>
      </p:sp>
      <p:sp>
        <p:nvSpPr>
          <p:cNvPr id="32" name="Rectangle 31">
            <a:extLst>
              <a:ext uri="{FF2B5EF4-FFF2-40B4-BE49-F238E27FC236}">
                <a16:creationId xmlns:a16="http://schemas.microsoft.com/office/drawing/2014/main" id="{2C5324F9-8A8D-8D40-BDF5-A37A7FBF4283}"/>
              </a:ext>
            </a:extLst>
          </p:cNvPr>
          <p:cNvSpPr/>
          <p:nvPr/>
        </p:nvSpPr>
        <p:spPr>
          <a:xfrm>
            <a:off x="0" y="-4491"/>
            <a:ext cx="12192000" cy="733022"/>
          </a:xfrm>
          <a:prstGeom prst="rect">
            <a:avLst/>
          </a:prstGeom>
          <a:solidFill>
            <a:srgbClr val="3A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01;p15">
            <a:extLst>
              <a:ext uri="{FF2B5EF4-FFF2-40B4-BE49-F238E27FC236}">
                <a16:creationId xmlns:a16="http://schemas.microsoft.com/office/drawing/2014/main" id="{29ACE9EC-B49B-6A49-8C38-CB7A769CB7D5}"/>
              </a:ext>
            </a:extLst>
          </p:cNvPr>
          <p:cNvSpPr txBox="1">
            <a:spLocks/>
          </p:cNvSpPr>
          <p:nvPr/>
        </p:nvSpPr>
        <p:spPr>
          <a:xfrm>
            <a:off x="864580" y="241904"/>
            <a:ext cx="6014686" cy="37903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2400" b="1" dirty="0">
                <a:solidFill>
                  <a:schemeClr val="bg1"/>
                </a:solidFill>
              </a:rPr>
              <a:t>Infrastructure Flexibility &amp; Agility</a:t>
            </a:r>
          </a:p>
        </p:txBody>
      </p:sp>
      <p:pic>
        <p:nvPicPr>
          <p:cNvPr id="34" name="Google Shape;124;p18">
            <a:extLst>
              <a:ext uri="{FF2B5EF4-FFF2-40B4-BE49-F238E27FC236}">
                <a16:creationId xmlns:a16="http://schemas.microsoft.com/office/drawing/2014/main" id="{D4820388-2E5E-3B40-BF92-B3C6717843DE}"/>
              </a:ext>
            </a:extLst>
          </p:cNvPr>
          <p:cNvPicPr preferRelativeResize="0"/>
          <p:nvPr/>
        </p:nvPicPr>
        <p:blipFill rotWithShape="1">
          <a:blip r:embed="rId5"/>
          <a:srcRect l="-14471" t="24346" r="-14870" b="53228"/>
          <a:stretch/>
        </p:blipFill>
        <p:spPr>
          <a:xfrm>
            <a:off x="282404" y="74041"/>
            <a:ext cx="565150" cy="584281"/>
          </a:xfrm>
          <a:prstGeom prst="rect">
            <a:avLst/>
          </a:prstGeom>
          <a:noFill/>
          <a:ln>
            <a:noFill/>
          </a:ln>
        </p:spPr>
      </p:pic>
      <p:grpSp>
        <p:nvGrpSpPr>
          <p:cNvPr id="18" name="Group 17">
            <a:extLst>
              <a:ext uri="{FF2B5EF4-FFF2-40B4-BE49-F238E27FC236}">
                <a16:creationId xmlns:a16="http://schemas.microsoft.com/office/drawing/2014/main" id="{0EEE9B10-1235-5E44-A29A-63876F2ACCF8}"/>
              </a:ext>
            </a:extLst>
          </p:cNvPr>
          <p:cNvGrpSpPr/>
          <p:nvPr userDrawn="1"/>
        </p:nvGrpSpPr>
        <p:grpSpPr>
          <a:xfrm>
            <a:off x="211584" y="6430136"/>
            <a:ext cx="734356" cy="245008"/>
            <a:chOff x="547688" y="952500"/>
            <a:chExt cx="12190413" cy="4067175"/>
          </a:xfrm>
        </p:grpSpPr>
        <p:sp>
          <p:nvSpPr>
            <p:cNvPr id="19" name="Rectangle 18">
              <a:extLst>
                <a:ext uri="{FF2B5EF4-FFF2-40B4-BE49-F238E27FC236}">
                  <a16:creationId xmlns:a16="http://schemas.microsoft.com/office/drawing/2014/main" id="{0A4DA25C-0170-294C-8E72-4538A20E8BE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0" name="Freeform 19">
              <a:extLst>
                <a:ext uri="{FF2B5EF4-FFF2-40B4-BE49-F238E27FC236}">
                  <a16:creationId xmlns:a16="http://schemas.microsoft.com/office/drawing/2014/main" id="{6016F242-3CB1-914E-84CF-B26F275D0E8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1" name="Freeform 20">
              <a:extLst>
                <a:ext uri="{FF2B5EF4-FFF2-40B4-BE49-F238E27FC236}">
                  <a16:creationId xmlns:a16="http://schemas.microsoft.com/office/drawing/2014/main" id="{28AB3F5E-F1E8-9041-A6D8-9F2376FFA3C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Freeform 21">
              <a:extLst>
                <a:ext uri="{FF2B5EF4-FFF2-40B4-BE49-F238E27FC236}">
                  <a16:creationId xmlns:a16="http://schemas.microsoft.com/office/drawing/2014/main" id="{51EDAB1A-5B0C-394F-AF3C-68DB3EC6078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 name="Freeform 22">
              <a:extLst>
                <a:ext uri="{FF2B5EF4-FFF2-40B4-BE49-F238E27FC236}">
                  <a16:creationId xmlns:a16="http://schemas.microsoft.com/office/drawing/2014/main" id="{5038EFD6-FAD2-DF46-AF5B-1C44843948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Freeform 10">
              <a:extLst>
                <a:ext uri="{FF2B5EF4-FFF2-40B4-BE49-F238E27FC236}">
                  <a16:creationId xmlns:a16="http://schemas.microsoft.com/office/drawing/2014/main" id="{379B7B1F-009B-1240-962B-FC46846051E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11">
              <a:extLst>
                <a:ext uri="{FF2B5EF4-FFF2-40B4-BE49-F238E27FC236}">
                  <a16:creationId xmlns:a16="http://schemas.microsoft.com/office/drawing/2014/main" id="{9D4FBB66-0F86-D045-9C70-437AF141AC20}"/>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 name="Google Shape;101;p15">
            <a:extLst>
              <a:ext uri="{FF2B5EF4-FFF2-40B4-BE49-F238E27FC236}">
                <a16:creationId xmlns:a16="http://schemas.microsoft.com/office/drawing/2014/main" id="{0B6DA0A3-E969-449C-8C9E-78486BED846C}"/>
              </a:ext>
            </a:extLst>
          </p:cNvPr>
          <p:cNvSpPr txBox="1">
            <a:spLocks/>
          </p:cNvSpPr>
          <p:nvPr/>
        </p:nvSpPr>
        <p:spPr>
          <a:xfrm>
            <a:off x="9697054" y="260779"/>
            <a:ext cx="3336713" cy="2709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SzPct val="113207"/>
            </a:pPr>
            <a:r>
              <a:rPr lang="en-US" sz="1400" dirty="0">
                <a:solidFill>
                  <a:schemeClr val="bg1"/>
                </a:solidFill>
              </a:rPr>
              <a:t>Hybrid Cloud Enablement</a:t>
            </a:r>
          </a:p>
        </p:txBody>
      </p:sp>
      <p:pic>
        <p:nvPicPr>
          <p:cNvPr id="3" name="Picture 2">
            <a:extLst>
              <a:ext uri="{FF2B5EF4-FFF2-40B4-BE49-F238E27FC236}">
                <a16:creationId xmlns:a16="http://schemas.microsoft.com/office/drawing/2014/main" id="{0F3B4F22-59A9-45FE-81E9-97D320233575}"/>
              </a:ext>
            </a:extLst>
          </p:cNvPr>
          <p:cNvPicPr>
            <a:picLocks noChangeAspect="1"/>
          </p:cNvPicPr>
          <p:nvPr/>
        </p:nvPicPr>
        <p:blipFill>
          <a:blip r:embed="rId6"/>
          <a:stretch>
            <a:fillRect/>
          </a:stretch>
        </p:blipFill>
        <p:spPr>
          <a:xfrm>
            <a:off x="9182339" y="230665"/>
            <a:ext cx="503895" cy="264758"/>
          </a:xfrm>
          <a:prstGeom prst="rect">
            <a:avLst/>
          </a:prstGeom>
        </p:spPr>
      </p:pic>
      <p:sp>
        <p:nvSpPr>
          <p:cNvPr id="27" name="TextBox 1">
            <a:extLst>
              <a:ext uri="{FF2B5EF4-FFF2-40B4-BE49-F238E27FC236}">
                <a16:creationId xmlns:a16="http://schemas.microsoft.com/office/drawing/2014/main" id="{7F9E3AE1-278A-45F9-A147-68E9AA58A252}"/>
              </a:ext>
            </a:extLst>
          </p:cNvPr>
          <p:cNvSpPr txBox="1"/>
          <p:nvPr/>
        </p:nvSpPr>
        <p:spPr>
          <a:xfrm>
            <a:off x="953984" y="6426530"/>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a:solidFill>
                  <a:srgbClr val="FFFFFF"/>
                </a:solidFill>
              </a:rPr>
              <a:t>2022 Lenovo. All Rights Reserved.</a:t>
            </a:r>
            <a:r>
              <a:rPr lang="en-US" sz="1000"/>
              <a:t>​</a:t>
            </a:r>
          </a:p>
        </p:txBody>
      </p:sp>
    </p:spTree>
    <p:extLst>
      <p:ext uri="{BB962C8B-B14F-4D97-AF65-F5344CB8AC3E}">
        <p14:creationId xmlns:p14="http://schemas.microsoft.com/office/powerpoint/2010/main" val="418351143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TotalTime>
  <Words>1698</Words>
  <Application>Microsoft Office PowerPoint</Application>
  <PresentationFormat>Widescreen</PresentationFormat>
  <Paragraphs>148</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How to Use This Presentation</vt:lpstr>
      <vt:lpstr>PowerPoint Presentation</vt:lpstr>
      <vt:lpstr>PowerPoint Presentation</vt:lpstr>
      <vt:lpstr>PowerPoint Presentation</vt:lpstr>
      <vt:lpstr>Introducing  Hybrid Cloud Enablement  Transform your future with a cloud computing approach that optimizes hybrid cloud infrastructure with leading software for more flexibility and scalability.</vt:lpstr>
      <vt:lpstr>PowerPoint Presentation</vt:lpstr>
      <vt:lpstr>Get More from the Cloud  Embracing a hybrid cloud strategy can transform your infrastructure. </vt:lpstr>
      <vt:lpstr>Lead with Confidence  From servers to software, Hybrid Cloud Enablement brings together industry-leading technology to deliver more speed and security. </vt:lpstr>
      <vt:lpstr>Designed for Success  Lenovo custom designs your hybrid cloud strategy to suit your organization’s current challenges and future goals.  </vt:lpstr>
      <vt:lpstr>Surrounded by Support  Clear your path to a stronger hybrid cloud strategy with support from Lenovo. </vt:lpstr>
      <vt:lpstr>Have It All with Hybrid   Lenovo Hybrid Cloud Enablement brings together multiple sources of IT infrastructure with leading software for a seamless, end-to-end hybrid cloud solution.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Presentation</dc:title>
  <cp:lastModifiedBy>Andrew Ream</cp:lastModifiedBy>
  <cp:revision>92</cp:revision>
  <dcterms:modified xsi:type="dcterms:W3CDTF">2022-01-04T11:00:08Z</dcterms:modified>
</cp:coreProperties>
</file>